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8"/>
  </p:notesMasterIdLst>
  <p:sldIdLst>
    <p:sldId id="256" r:id="rId2"/>
    <p:sldId id="258" r:id="rId3"/>
    <p:sldId id="259" r:id="rId4"/>
    <p:sldId id="274" r:id="rId5"/>
    <p:sldId id="266" r:id="rId6"/>
    <p:sldId id="275" r:id="rId7"/>
    <p:sldId id="277" r:id="rId8"/>
    <p:sldId id="278" r:id="rId9"/>
    <p:sldId id="279" r:id="rId10"/>
    <p:sldId id="280" r:id="rId11"/>
    <p:sldId id="282" r:id="rId12"/>
    <p:sldId id="283" r:id="rId13"/>
    <p:sldId id="284" r:id="rId14"/>
    <p:sldId id="285" r:id="rId15"/>
    <p:sldId id="286" r:id="rId16"/>
    <p:sldId id="287" r:id="rId17"/>
  </p:sldIdLst>
  <p:sldSz cx="9144000" cy="5143500" type="screen16x9"/>
  <p:notesSz cx="6858000" cy="9144000"/>
  <p:embeddedFontLst>
    <p:embeddedFont>
      <p:font typeface="Lato" panose="020B0604020202020204" charset="0"/>
      <p:regular r:id="rId19"/>
      <p:bold r:id="rId20"/>
      <p:italic r:id="rId21"/>
      <p:boldItalic r:id="rId22"/>
    </p:embeddedFont>
    <p:embeddedFont>
      <p:font typeface="Nunito" panose="020B0604020202020204" charset="0"/>
      <p:regular r:id="rId23"/>
      <p:bold r:id="rId24"/>
      <p:italic r:id="rId25"/>
      <p:boldItalic r:id="rId26"/>
    </p:embeddedFont>
    <p:embeddedFont>
      <p:font typeface="Roboto" panose="020B0604020202020204" charset="0"/>
      <p:regular r:id="rId27"/>
      <p:bold r:id="rId28"/>
      <p:italic r:id="rId29"/>
      <p:boldItalic r:id="rId30"/>
    </p:embeddedFont>
    <p:embeddedFont>
      <p:font typeface="Saira" panose="020B0604020202020204" charset="0"/>
      <p:regular r:id="rId31"/>
      <p:bold r:id="rId32"/>
      <p:italic r:id="rId33"/>
      <p:boldItalic r:id="rId34"/>
    </p:embeddedFont>
    <p:embeddedFont>
      <p:font typeface="Saira Thin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78A"/>
    <a:srgbClr val="000000"/>
    <a:srgbClr val="080808"/>
    <a:srgbClr val="78A6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C526EF-76D0-4749-B1F4-5C9E1D98AC1F}">
  <a:tblStyle styleId="{E1C526EF-76D0-4749-B1F4-5C9E1D98AC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8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8a46fb0627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8a46fb0627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8a46fb0627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8a46fb0627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9bdb52dd9e_0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9bdb52dd9e_0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92dc520636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92dc520636_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2642575" y="3244200"/>
            <a:ext cx="3858900" cy="7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Roboto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6900" y="1450800"/>
            <a:ext cx="5970300" cy="17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44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_1">
    <p:bg>
      <p:bgPr>
        <a:solidFill>
          <a:schemeClr val="dk1"/>
        </a:solidFill>
        <a:effectLst/>
      </p:bgPr>
    </p:bg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0" name="Google Shape;610;p32"/>
          <p:cNvGrpSpPr/>
          <p:nvPr/>
        </p:nvGrpSpPr>
        <p:grpSpPr>
          <a:xfrm rot="10800000" flipH="1">
            <a:off x="-199863" y="449842"/>
            <a:ext cx="2802891" cy="1883694"/>
            <a:chOff x="4583450" y="1118650"/>
            <a:chExt cx="844575" cy="567600"/>
          </a:xfrm>
        </p:grpSpPr>
        <p:sp>
          <p:nvSpPr>
            <p:cNvPr id="611" name="Google Shape;611;p32"/>
            <p:cNvSpPr/>
            <p:nvPr/>
          </p:nvSpPr>
          <p:spPr>
            <a:xfrm>
              <a:off x="4648675" y="1183350"/>
              <a:ext cx="565225" cy="302300"/>
            </a:xfrm>
            <a:custGeom>
              <a:avLst/>
              <a:gdLst/>
              <a:ahLst/>
              <a:cxnLst/>
              <a:rect l="l" t="t" r="r" b="b"/>
              <a:pathLst>
                <a:path w="22609" h="12092" extrusionOk="0">
                  <a:moveTo>
                    <a:pt x="21237" y="0"/>
                  </a:moveTo>
                  <a:lnTo>
                    <a:pt x="16774" y="4464"/>
                  </a:lnTo>
                  <a:lnTo>
                    <a:pt x="13175" y="4464"/>
                  </a:lnTo>
                  <a:lnTo>
                    <a:pt x="5786" y="11852"/>
                  </a:lnTo>
                  <a:lnTo>
                    <a:pt x="3809" y="11852"/>
                  </a:lnTo>
                  <a:lnTo>
                    <a:pt x="2291" y="10335"/>
                  </a:lnTo>
                  <a:lnTo>
                    <a:pt x="1" y="10335"/>
                  </a:lnTo>
                  <a:lnTo>
                    <a:pt x="1" y="10574"/>
                  </a:lnTo>
                  <a:lnTo>
                    <a:pt x="2192" y="10574"/>
                  </a:lnTo>
                  <a:lnTo>
                    <a:pt x="3710" y="12092"/>
                  </a:lnTo>
                  <a:lnTo>
                    <a:pt x="5886" y="12092"/>
                  </a:lnTo>
                  <a:lnTo>
                    <a:pt x="13273" y="4703"/>
                  </a:lnTo>
                  <a:lnTo>
                    <a:pt x="16873" y="4703"/>
                  </a:lnTo>
                  <a:lnTo>
                    <a:pt x="21336" y="241"/>
                  </a:lnTo>
                  <a:lnTo>
                    <a:pt x="22609" y="241"/>
                  </a:lnTo>
                  <a:lnTo>
                    <a:pt x="226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4648675" y="1425725"/>
              <a:ext cx="529925" cy="187725"/>
            </a:xfrm>
            <a:custGeom>
              <a:avLst/>
              <a:gdLst/>
              <a:ahLst/>
              <a:cxnLst/>
              <a:rect l="l" t="t" r="r" b="b"/>
              <a:pathLst>
                <a:path w="21197" h="7509" extrusionOk="0">
                  <a:moveTo>
                    <a:pt x="16250" y="1"/>
                  </a:moveTo>
                  <a:lnTo>
                    <a:pt x="14812" y="1439"/>
                  </a:lnTo>
                  <a:lnTo>
                    <a:pt x="11617" y="1439"/>
                  </a:lnTo>
                  <a:lnTo>
                    <a:pt x="5786" y="7270"/>
                  </a:lnTo>
                  <a:lnTo>
                    <a:pt x="1" y="7270"/>
                  </a:lnTo>
                  <a:lnTo>
                    <a:pt x="1" y="7509"/>
                  </a:lnTo>
                  <a:lnTo>
                    <a:pt x="5886" y="7509"/>
                  </a:lnTo>
                  <a:lnTo>
                    <a:pt x="11717" y="1678"/>
                  </a:lnTo>
                  <a:lnTo>
                    <a:pt x="14911" y="1678"/>
                  </a:lnTo>
                  <a:lnTo>
                    <a:pt x="16349" y="240"/>
                  </a:lnTo>
                  <a:lnTo>
                    <a:pt x="19524" y="240"/>
                  </a:lnTo>
                  <a:lnTo>
                    <a:pt x="21027" y="1743"/>
                  </a:lnTo>
                  <a:lnTo>
                    <a:pt x="21196" y="1573"/>
                  </a:lnTo>
                  <a:lnTo>
                    <a:pt x="196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5169475" y="1461825"/>
              <a:ext cx="29350" cy="29375"/>
            </a:xfrm>
            <a:custGeom>
              <a:avLst/>
              <a:gdLst/>
              <a:ahLst/>
              <a:cxnLst/>
              <a:rect l="l" t="t" r="r" b="b"/>
              <a:pathLst>
                <a:path w="1174" h="1175" extrusionOk="0">
                  <a:moveTo>
                    <a:pt x="587" y="240"/>
                  </a:moveTo>
                  <a:cubicBezTo>
                    <a:pt x="778" y="240"/>
                    <a:pt x="934" y="396"/>
                    <a:pt x="934" y="588"/>
                  </a:cubicBezTo>
                  <a:cubicBezTo>
                    <a:pt x="934" y="779"/>
                    <a:pt x="778" y="935"/>
                    <a:pt x="587" y="935"/>
                  </a:cubicBezTo>
                  <a:cubicBezTo>
                    <a:pt x="396" y="935"/>
                    <a:pt x="239" y="779"/>
                    <a:pt x="239" y="588"/>
                  </a:cubicBezTo>
                  <a:cubicBezTo>
                    <a:pt x="239" y="396"/>
                    <a:pt x="396" y="240"/>
                    <a:pt x="587" y="240"/>
                  </a:cubicBezTo>
                  <a:close/>
                  <a:moveTo>
                    <a:pt x="587" y="1"/>
                  </a:moveTo>
                  <a:cubicBezTo>
                    <a:pt x="263" y="1"/>
                    <a:pt x="0" y="264"/>
                    <a:pt x="0" y="588"/>
                  </a:cubicBezTo>
                  <a:cubicBezTo>
                    <a:pt x="0" y="912"/>
                    <a:pt x="263" y="1174"/>
                    <a:pt x="587" y="1174"/>
                  </a:cubicBezTo>
                  <a:cubicBezTo>
                    <a:pt x="910" y="1174"/>
                    <a:pt x="1174" y="912"/>
                    <a:pt x="1174" y="588"/>
                  </a:cubicBezTo>
                  <a:cubicBezTo>
                    <a:pt x="1174" y="264"/>
                    <a:pt x="910" y="1"/>
                    <a:pt x="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4648675" y="1310925"/>
              <a:ext cx="770650" cy="346450"/>
            </a:xfrm>
            <a:custGeom>
              <a:avLst/>
              <a:gdLst/>
              <a:ahLst/>
              <a:cxnLst/>
              <a:rect l="l" t="t" r="r" b="b"/>
              <a:pathLst>
                <a:path w="30826" h="13858" extrusionOk="0">
                  <a:moveTo>
                    <a:pt x="30587" y="0"/>
                  </a:moveTo>
                  <a:lnTo>
                    <a:pt x="30587" y="2296"/>
                  </a:lnTo>
                  <a:lnTo>
                    <a:pt x="28550" y="4333"/>
                  </a:lnTo>
                  <a:lnTo>
                    <a:pt x="26453" y="4333"/>
                  </a:lnTo>
                  <a:lnTo>
                    <a:pt x="23038" y="7747"/>
                  </a:lnTo>
                  <a:lnTo>
                    <a:pt x="12615" y="7747"/>
                  </a:lnTo>
                  <a:lnTo>
                    <a:pt x="6745" y="13618"/>
                  </a:lnTo>
                  <a:lnTo>
                    <a:pt x="1" y="13618"/>
                  </a:lnTo>
                  <a:lnTo>
                    <a:pt x="1" y="13858"/>
                  </a:lnTo>
                  <a:lnTo>
                    <a:pt x="6844" y="13858"/>
                  </a:lnTo>
                  <a:lnTo>
                    <a:pt x="12715" y="7987"/>
                  </a:lnTo>
                  <a:lnTo>
                    <a:pt x="23138" y="7987"/>
                  </a:lnTo>
                  <a:lnTo>
                    <a:pt x="26553" y="4573"/>
                  </a:lnTo>
                  <a:lnTo>
                    <a:pt x="28649" y="4573"/>
                  </a:lnTo>
                  <a:lnTo>
                    <a:pt x="30826" y="2396"/>
                  </a:lnTo>
                  <a:lnTo>
                    <a:pt x="308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4648675" y="1272475"/>
              <a:ext cx="579225" cy="299050"/>
            </a:xfrm>
            <a:custGeom>
              <a:avLst/>
              <a:gdLst/>
              <a:ahLst/>
              <a:cxnLst/>
              <a:rect l="l" t="t" r="r" b="b"/>
              <a:pathLst>
                <a:path w="23169" h="11962" extrusionOk="0">
                  <a:moveTo>
                    <a:pt x="20264" y="0"/>
                  </a:moveTo>
                  <a:lnTo>
                    <a:pt x="17367" y="2896"/>
                  </a:lnTo>
                  <a:lnTo>
                    <a:pt x="13733" y="2896"/>
                  </a:lnTo>
                  <a:lnTo>
                    <a:pt x="4908" y="11721"/>
                  </a:lnTo>
                  <a:lnTo>
                    <a:pt x="1" y="11721"/>
                  </a:lnTo>
                  <a:lnTo>
                    <a:pt x="1" y="11962"/>
                  </a:lnTo>
                  <a:lnTo>
                    <a:pt x="5007" y="11962"/>
                  </a:lnTo>
                  <a:lnTo>
                    <a:pt x="13833" y="3135"/>
                  </a:lnTo>
                  <a:lnTo>
                    <a:pt x="17467" y="3135"/>
                  </a:lnTo>
                  <a:lnTo>
                    <a:pt x="20362" y="240"/>
                  </a:lnTo>
                  <a:lnTo>
                    <a:pt x="23169" y="240"/>
                  </a:lnTo>
                  <a:lnTo>
                    <a:pt x="23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5072275" y="1334475"/>
              <a:ext cx="23375" cy="23400"/>
            </a:xfrm>
            <a:custGeom>
              <a:avLst/>
              <a:gdLst/>
              <a:ahLst/>
              <a:cxnLst/>
              <a:rect l="l" t="t" r="r" b="b"/>
              <a:pathLst>
                <a:path w="935" h="936" extrusionOk="0">
                  <a:moveTo>
                    <a:pt x="467" y="1"/>
                  </a:moveTo>
                  <a:cubicBezTo>
                    <a:pt x="210" y="1"/>
                    <a:pt x="0" y="211"/>
                    <a:pt x="0" y="468"/>
                  </a:cubicBezTo>
                  <a:cubicBezTo>
                    <a:pt x="0" y="727"/>
                    <a:pt x="210" y="935"/>
                    <a:pt x="467" y="935"/>
                  </a:cubicBezTo>
                  <a:cubicBezTo>
                    <a:pt x="725" y="935"/>
                    <a:pt x="934" y="727"/>
                    <a:pt x="934" y="468"/>
                  </a:cubicBezTo>
                  <a:cubicBezTo>
                    <a:pt x="934" y="211"/>
                    <a:pt x="725" y="1"/>
                    <a:pt x="4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5404650" y="1299225"/>
              <a:ext cx="23375" cy="23400"/>
            </a:xfrm>
            <a:custGeom>
              <a:avLst/>
              <a:gdLst/>
              <a:ahLst/>
              <a:cxnLst/>
              <a:rect l="l" t="t" r="r" b="b"/>
              <a:pathLst>
                <a:path w="935" h="936" extrusionOk="0">
                  <a:moveTo>
                    <a:pt x="467" y="1"/>
                  </a:moveTo>
                  <a:cubicBezTo>
                    <a:pt x="210" y="1"/>
                    <a:pt x="0" y="210"/>
                    <a:pt x="0" y="468"/>
                  </a:cubicBezTo>
                  <a:cubicBezTo>
                    <a:pt x="0" y="726"/>
                    <a:pt x="210" y="935"/>
                    <a:pt x="467" y="935"/>
                  </a:cubicBezTo>
                  <a:cubicBezTo>
                    <a:pt x="726" y="935"/>
                    <a:pt x="934" y="726"/>
                    <a:pt x="934" y="468"/>
                  </a:cubicBezTo>
                  <a:cubicBezTo>
                    <a:pt x="934" y="210"/>
                    <a:pt x="726" y="1"/>
                    <a:pt x="4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4912575" y="1640025"/>
              <a:ext cx="19675" cy="19675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4941500" y="1640025"/>
              <a:ext cx="19725" cy="19675"/>
            </a:xfrm>
            <a:custGeom>
              <a:avLst/>
              <a:gdLst/>
              <a:ahLst/>
              <a:cxnLst/>
              <a:rect l="l" t="t" r="r" b="b"/>
              <a:pathLst>
                <a:path w="789" h="787" extrusionOk="0">
                  <a:moveTo>
                    <a:pt x="1" y="0"/>
                  </a:moveTo>
                  <a:lnTo>
                    <a:pt x="1" y="787"/>
                  </a:lnTo>
                  <a:lnTo>
                    <a:pt x="789" y="787"/>
                  </a:lnTo>
                  <a:lnTo>
                    <a:pt x="7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4970475" y="1640025"/>
              <a:ext cx="19700" cy="19675"/>
            </a:xfrm>
            <a:custGeom>
              <a:avLst/>
              <a:gdLst/>
              <a:ahLst/>
              <a:cxnLst/>
              <a:rect l="l" t="t" r="r" b="b"/>
              <a:pathLst>
                <a:path w="788" h="787" extrusionOk="0">
                  <a:moveTo>
                    <a:pt x="1" y="0"/>
                  </a:moveTo>
                  <a:lnTo>
                    <a:pt x="1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4999425" y="1640025"/>
              <a:ext cx="19700" cy="19675"/>
            </a:xfrm>
            <a:custGeom>
              <a:avLst/>
              <a:gdLst/>
              <a:ahLst/>
              <a:cxnLst/>
              <a:rect l="l" t="t" r="r" b="b"/>
              <a:pathLst>
                <a:path w="788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5028400" y="1640025"/>
              <a:ext cx="19675" cy="19675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4677900" y="1396850"/>
              <a:ext cx="19675" cy="19725"/>
            </a:xfrm>
            <a:custGeom>
              <a:avLst/>
              <a:gdLst/>
              <a:ahLst/>
              <a:cxnLst/>
              <a:rect l="l" t="t" r="r" b="b"/>
              <a:pathLst>
                <a:path w="787" h="789" extrusionOk="0">
                  <a:moveTo>
                    <a:pt x="0" y="1"/>
                  </a:moveTo>
                  <a:lnTo>
                    <a:pt x="0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4706825" y="13968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4735800" y="13968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4764750" y="13968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0" y="1"/>
                  </a:moveTo>
                  <a:lnTo>
                    <a:pt x="0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4793700" y="13968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4665025" y="1500600"/>
              <a:ext cx="3800" cy="50775"/>
            </a:xfrm>
            <a:custGeom>
              <a:avLst/>
              <a:gdLst/>
              <a:ahLst/>
              <a:cxnLst/>
              <a:rect l="l" t="t" r="r" b="b"/>
              <a:pathLst>
                <a:path w="152" h="2031" extrusionOk="0">
                  <a:moveTo>
                    <a:pt x="1" y="1"/>
                  </a:moveTo>
                  <a:lnTo>
                    <a:pt x="1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4684975" y="1500600"/>
              <a:ext cx="3800" cy="50775"/>
            </a:xfrm>
            <a:custGeom>
              <a:avLst/>
              <a:gdLst/>
              <a:ahLst/>
              <a:cxnLst/>
              <a:rect l="l" t="t" r="r" b="b"/>
              <a:pathLst>
                <a:path w="152" h="2031" extrusionOk="0">
                  <a:moveTo>
                    <a:pt x="1" y="1"/>
                  </a:moveTo>
                  <a:lnTo>
                    <a:pt x="1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4694900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0" y="20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4704825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1" y="1"/>
                  </a:moveTo>
                  <a:lnTo>
                    <a:pt x="1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4715425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0" y="20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4723325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0" y="20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4755350" y="1500600"/>
              <a:ext cx="3800" cy="50775"/>
            </a:xfrm>
            <a:custGeom>
              <a:avLst/>
              <a:gdLst/>
              <a:ahLst/>
              <a:cxnLst/>
              <a:rect l="l" t="t" r="r" b="b"/>
              <a:pathLst>
                <a:path w="152" h="2031" extrusionOk="0">
                  <a:moveTo>
                    <a:pt x="1" y="1"/>
                  </a:moveTo>
                  <a:lnTo>
                    <a:pt x="1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4736500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4764575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4810525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483635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484915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486200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48757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488592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4927400" y="1175150"/>
              <a:ext cx="4850" cy="1430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490297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49393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4998925" y="1201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cubicBezTo>
                    <a:pt x="0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4982225" y="12197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4967700" y="1237975"/>
              <a:ext cx="10125" cy="10150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4948825" y="1256275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4679950" y="1284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3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4698775" y="1283375"/>
              <a:ext cx="12125" cy="12150"/>
            </a:xfrm>
            <a:custGeom>
              <a:avLst/>
              <a:gdLst/>
              <a:ahLst/>
              <a:cxnLst/>
              <a:rect l="l" t="t" r="r" b="b"/>
              <a:pathLst>
                <a:path w="485" h="486" extrusionOk="0">
                  <a:moveTo>
                    <a:pt x="243" y="81"/>
                  </a:moveTo>
                  <a:cubicBezTo>
                    <a:pt x="332" y="81"/>
                    <a:pt x="404" y="154"/>
                    <a:pt x="404" y="244"/>
                  </a:cubicBezTo>
                  <a:cubicBezTo>
                    <a:pt x="404" y="333"/>
                    <a:pt x="332" y="405"/>
                    <a:pt x="243" y="405"/>
                  </a:cubicBezTo>
                  <a:cubicBezTo>
                    <a:pt x="153" y="405"/>
                    <a:pt x="80" y="333"/>
                    <a:pt x="80" y="244"/>
                  </a:cubicBezTo>
                  <a:cubicBezTo>
                    <a:pt x="80" y="154"/>
                    <a:pt x="153" y="81"/>
                    <a:pt x="243" y="81"/>
                  </a:cubicBezTo>
                  <a:close/>
                  <a:moveTo>
                    <a:pt x="243" y="1"/>
                  </a:moveTo>
                  <a:cubicBezTo>
                    <a:pt x="109" y="1"/>
                    <a:pt x="1" y="110"/>
                    <a:pt x="1" y="244"/>
                  </a:cubicBezTo>
                  <a:cubicBezTo>
                    <a:pt x="1" y="376"/>
                    <a:pt x="109" y="486"/>
                    <a:pt x="243" y="486"/>
                  </a:cubicBezTo>
                  <a:cubicBezTo>
                    <a:pt x="376" y="486"/>
                    <a:pt x="484" y="376"/>
                    <a:pt x="484" y="244"/>
                  </a:cubicBezTo>
                  <a:cubicBezTo>
                    <a:pt x="484" y="110"/>
                    <a:pt x="376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4719600" y="1284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1" y="91"/>
                    <a:pt x="1" y="203"/>
                  </a:cubicBezTo>
                  <a:cubicBezTo>
                    <a:pt x="1" y="314"/>
                    <a:pt x="91" y="404"/>
                    <a:pt x="202" y="404"/>
                  </a:cubicBezTo>
                  <a:cubicBezTo>
                    <a:pt x="314" y="404"/>
                    <a:pt x="405" y="314"/>
                    <a:pt x="405" y="203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4739425" y="1284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3" y="404"/>
                  </a:cubicBezTo>
                  <a:cubicBezTo>
                    <a:pt x="315" y="404"/>
                    <a:pt x="405" y="314"/>
                    <a:pt x="405" y="203"/>
                  </a:cubicBezTo>
                  <a:cubicBezTo>
                    <a:pt x="405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4759275" y="1284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4779075" y="1284400"/>
              <a:ext cx="10150" cy="10125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4" y="0"/>
                  </a:moveTo>
                  <a:cubicBezTo>
                    <a:pt x="92" y="0"/>
                    <a:pt x="1" y="91"/>
                    <a:pt x="1" y="203"/>
                  </a:cubicBezTo>
                  <a:cubicBezTo>
                    <a:pt x="1" y="314"/>
                    <a:pt x="92" y="404"/>
                    <a:pt x="204" y="404"/>
                  </a:cubicBezTo>
                  <a:cubicBezTo>
                    <a:pt x="315" y="404"/>
                    <a:pt x="405" y="314"/>
                    <a:pt x="405" y="203"/>
                  </a:cubicBezTo>
                  <a:cubicBezTo>
                    <a:pt x="405" y="91"/>
                    <a:pt x="315" y="0"/>
                    <a:pt x="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4964475" y="140165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4983300" y="1400650"/>
              <a:ext cx="12125" cy="12125"/>
            </a:xfrm>
            <a:custGeom>
              <a:avLst/>
              <a:gdLst/>
              <a:ahLst/>
              <a:cxnLst/>
              <a:rect l="l" t="t" r="r" b="b"/>
              <a:pathLst>
                <a:path w="485" h="485" extrusionOk="0">
                  <a:moveTo>
                    <a:pt x="243" y="81"/>
                  </a:moveTo>
                  <a:cubicBezTo>
                    <a:pt x="332" y="81"/>
                    <a:pt x="404" y="153"/>
                    <a:pt x="404" y="242"/>
                  </a:cubicBezTo>
                  <a:cubicBezTo>
                    <a:pt x="404" y="332"/>
                    <a:pt x="332" y="405"/>
                    <a:pt x="243" y="405"/>
                  </a:cubicBezTo>
                  <a:cubicBezTo>
                    <a:pt x="153" y="405"/>
                    <a:pt x="80" y="332"/>
                    <a:pt x="80" y="242"/>
                  </a:cubicBezTo>
                  <a:cubicBezTo>
                    <a:pt x="80" y="153"/>
                    <a:pt x="153" y="81"/>
                    <a:pt x="243" y="81"/>
                  </a:cubicBezTo>
                  <a:close/>
                  <a:moveTo>
                    <a:pt x="243" y="0"/>
                  </a:moveTo>
                  <a:cubicBezTo>
                    <a:pt x="109" y="0"/>
                    <a:pt x="1" y="109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cubicBezTo>
                    <a:pt x="376" y="484"/>
                    <a:pt x="485" y="376"/>
                    <a:pt x="485" y="242"/>
                  </a:cubicBezTo>
                  <a:cubicBezTo>
                    <a:pt x="485" y="109"/>
                    <a:pt x="376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5004125" y="1401650"/>
              <a:ext cx="10150" cy="10125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3" y="1"/>
                  </a:moveTo>
                  <a:cubicBezTo>
                    <a:pt x="91" y="1"/>
                    <a:pt x="1" y="91"/>
                    <a:pt x="1" y="202"/>
                  </a:cubicBezTo>
                  <a:cubicBezTo>
                    <a:pt x="1" y="314"/>
                    <a:pt x="91" y="405"/>
                    <a:pt x="203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5023950" y="1401650"/>
              <a:ext cx="10150" cy="10125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3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4"/>
                    <a:pt x="92" y="405"/>
                    <a:pt x="203" y="405"/>
                  </a:cubicBezTo>
                  <a:cubicBezTo>
                    <a:pt x="315" y="405"/>
                    <a:pt x="405" y="314"/>
                    <a:pt x="405" y="202"/>
                  </a:cubicBezTo>
                  <a:cubicBezTo>
                    <a:pt x="405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5042800" y="1400650"/>
              <a:ext cx="12100" cy="12125"/>
            </a:xfrm>
            <a:custGeom>
              <a:avLst/>
              <a:gdLst/>
              <a:ahLst/>
              <a:cxnLst/>
              <a:rect l="l" t="t" r="r" b="b"/>
              <a:pathLst>
                <a:path w="484" h="485" extrusionOk="0">
                  <a:moveTo>
                    <a:pt x="242" y="81"/>
                  </a:moveTo>
                  <a:cubicBezTo>
                    <a:pt x="332" y="81"/>
                    <a:pt x="405" y="153"/>
                    <a:pt x="405" y="242"/>
                  </a:cubicBezTo>
                  <a:cubicBezTo>
                    <a:pt x="405" y="332"/>
                    <a:pt x="332" y="405"/>
                    <a:pt x="242" y="405"/>
                  </a:cubicBezTo>
                  <a:cubicBezTo>
                    <a:pt x="153" y="405"/>
                    <a:pt x="81" y="332"/>
                    <a:pt x="81" y="242"/>
                  </a:cubicBezTo>
                  <a:cubicBezTo>
                    <a:pt x="81" y="153"/>
                    <a:pt x="153" y="81"/>
                    <a:pt x="242" y="81"/>
                  </a:cubicBezTo>
                  <a:close/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cubicBezTo>
                    <a:pt x="0" y="376"/>
                    <a:pt x="109" y="484"/>
                    <a:pt x="242" y="484"/>
                  </a:cubicBezTo>
                  <a:cubicBezTo>
                    <a:pt x="376" y="484"/>
                    <a:pt x="484" y="376"/>
                    <a:pt x="484" y="242"/>
                  </a:cubicBez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5062625" y="1400650"/>
              <a:ext cx="12125" cy="12125"/>
            </a:xfrm>
            <a:custGeom>
              <a:avLst/>
              <a:gdLst/>
              <a:ahLst/>
              <a:cxnLst/>
              <a:rect l="l" t="t" r="r" b="b"/>
              <a:pathLst>
                <a:path w="485" h="485" extrusionOk="0">
                  <a:moveTo>
                    <a:pt x="243" y="81"/>
                  </a:moveTo>
                  <a:cubicBezTo>
                    <a:pt x="332" y="81"/>
                    <a:pt x="404" y="153"/>
                    <a:pt x="404" y="242"/>
                  </a:cubicBezTo>
                  <a:cubicBezTo>
                    <a:pt x="404" y="332"/>
                    <a:pt x="332" y="405"/>
                    <a:pt x="243" y="405"/>
                  </a:cubicBezTo>
                  <a:cubicBezTo>
                    <a:pt x="153" y="405"/>
                    <a:pt x="80" y="332"/>
                    <a:pt x="80" y="242"/>
                  </a:cubicBezTo>
                  <a:cubicBezTo>
                    <a:pt x="80" y="153"/>
                    <a:pt x="153" y="81"/>
                    <a:pt x="243" y="81"/>
                  </a:cubicBezTo>
                  <a:close/>
                  <a:moveTo>
                    <a:pt x="243" y="0"/>
                  </a:moveTo>
                  <a:cubicBezTo>
                    <a:pt x="109" y="0"/>
                    <a:pt x="1" y="109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cubicBezTo>
                    <a:pt x="376" y="484"/>
                    <a:pt x="485" y="376"/>
                    <a:pt x="485" y="242"/>
                  </a:cubicBezTo>
                  <a:cubicBezTo>
                    <a:pt x="485" y="109"/>
                    <a:pt x="376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4739075" y="167515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3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4757925" y="1674125"/>
              <a:ext cx="12100" cy="12125"/>
            </a:xfrm>
            <a:custGeom>
              <a:avLst/>
              <a:gdLst/>
              <a:ahLst/>
              <a:cxnLst/>
              <a:rect l="l" t="t" r="r" b="b"/>
              <a:pathLst>
                <a:path w="484" h="485" extrusionOk="0">
                  <a:moveTo>
                    <a:pt x="242" y="80"/>
                  </a:moveTo>
                  <a:cubicBezTo>
                    <a:pt x="331" y="80"/>
                    <a:pt x="404" y="154"/>
                    <a:pt x="404" y="243"/>
                  </a:cubicBezTo>
                  <a:cubicBezTo>
                    <a:pt x="404" y="332"/>
                    <a:pt x="331" y="405"/>
                    <a:pt x="242" y="405"/>
                  </a:cubicBezTo>
                  <a:cubicBezTo>
                    <a:pt x="153" y="405"/>
                    <a:pt x="79" y="332"/>
                    <a:pt x="79" y="243"/>
                  </a:cubicBezTo>
                  <a:cubicBezTo>
                    <a:pt x="79" y="154"/>
                    <a:pt x="153" y="80"/>
                    <a:pt x="242" y="80"/>
                  </a:cubicBezTo>
                  <a:close/>
                  <a:moveTo>
                    <a:pt x="242" y="1"/>
                  </a:moveTo>
                  <a:cubicBezTo>
                    <a:pt x="108" y="1"/>
                    <a:pt x="0" y="109"/>
                    <a:pt x="0" y="243"/>
                  </a:cubicBezTo>
                  <a:cubicBezTo>
                    <a:pt x="0" y="376"/>
                    <a:pt x="108" y="485"/>
                    <a:pt x="242" y="485"/>
                  </a:cubicBezTo>
                  <a:cubicBezTo>
                    <a:pt x="375" y="485"/>
                    <a:pt x="484" y="376"/>
                    <a:pt x="484" y="243"/>
                  </a:cubicBezTo>
                  <a:cubicBezTo>
                    <a:pt x="484" y="109"/>
                    <a:pt x="37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4777725" y="1674125"/>
              <a:ext cx="12150" cy="12125"/>
            </a:xfrm>
            <a:custGeom>
              <a:avLst/>
              <a:gdLst/>
              <a:ahLst/>
              <a:cxnLst/>
              <a:rect l="l" t="t" r="r" b="b"/>
              <a:pathLst>
                <a:path w="486" h="485" extrusionOk="0">
                  <a:moveTo>
                    <a:pt x="244" y="80"/>
                  </a:moveTo>
                  <a:cubicBezTo>
                    <a:pt x="333" y="80"/>
                    <a:pt x="405" y="154"/>
                    <a:pt x="405" y="243"/>
                  </a:cubicBezTo>
                  <a:cubicBezTo>
                    <a:pt x="405" y="332"/>
                    <a:pt x="333" y="405"/>
                    <a:pt x="244" y="405"/>
                  </a:cubicBezTo>
                  <a:cubicBezTo>
                    <a:pt x="154" y="405"/>
                    <a:pt x="81" y="332"/>
                    <a:pt x="81" y="243"/>
                  </a:cubicBezTo>
                  <a:cubicBezTo>
                    <a:pt x="81" y="154"/>
                    <a:pt x="154" y="80"/>
                    <a:pt x="244" y="80"/>
                  </a:cubicBezTo>
                  <a:close/>
                  <a:moveTo>
                    <a:pt x="244" y="1"/>
                  </a:moveTo>
                  <a:cubicBezTo>
                    <a:pt x="110" y="1"/>
                    <a:pt x="1" y="109"/>
                    <a:pt x="1" y="243"/>
                  </a:cubicBezTo>
                  <a:cubicBezTo>
                    <a:pt x="1" y="376"/>
                    <a:pt x="110" y="485"/>
                    <a:pt x="244" y="485"/>
                  </a:cubicBezTo>
                  <a:cubicBezTo>
                    <a:pt x="376" y="485"/>
                    <a:pt x="485" y="376"/>
                    <a:pt x="485" y="243"/>
                  </a:cubicBezTo>
                  <a:cubicBezTo>
                    <a:pt x="485" y="109"/>
                    <a:pt x="376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4798575" y="167515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2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2"/>
                  </a:cubicBezTo>
                  <a:cubicBezTo>
                    <a:pt x="404" y="90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4817400" y="1674125"/>
              <a:ext cx="12125" cy="12125"/>
            </a:xfrm>
            <a:custGeom>
              <a:avLst/>
              <a:gdLst/>
              <a:ahLst/>
              <a:cxnLst/>
              <a:rect l="l" t="t" r="r" b="b"/>
              <a:pathLst>
                <a:path w="485" h="485" extrusionOk="0">
                  <a:moveTo>
                    <a:pt x="243" y="80"/>
                  </a:moveTo>
                  <a:cubicBezTo>
                    <a:pt x="332" y="80"/>
                    <a:pt x="405" y="154"/>
                    <a:pt x="405" y="243"/>
                  </a:cubicBezTo>
                  <a:cubicBezTo>
                    <a:pt x="405" y="332"/>
                    <a:pt x="332" y="405"/>
                    <a:pt x="243" y="405"/>
                  </a:cubicBezTo>
                  <a:cubicBezTo>
                    <a:pt x="153" y="405"/>
                    <a:pt x="81" y="332"/>
                    <a:pt x="81" y="243"/>
                  </a:cubicBezTo>
                  <a:cubicBezTo>
                    <a:pt x="81" y="154"/>
                    <a:pt x="153" y="80"/>
                    <a:pt x="243" y="80"/>
                  </a:cubicBezTo>
                  <a:close/>
                  <a:moveTo>
                    <a:pt x="243" y="1"/>
                  </a:moveTo>
                  <a:cubicBezTo>
                    <a:pt x="109" y="1"/>
                    <a:pt x="0" y="109"/>
                    <a:pt x="0" y="243"/>
                  </a:cubicBezTo>
                  <a:cubicBezTo>
                    <a:pt x="0" y="376"/>
                    <a:pt x="109" y="485"/>
                    <a:pt x="243" y="485"/>
                  </a:cubicBezTo>
                  <a:cubicBezTo>
                    <a:pt x="376" y="485"/>
                    <a:pt x="485" y="376"/>
                    <a:pt x="485" y="243"/>
                  </a:cubicBezTo>
                  <a:cubicBezTo>
                    <a:pt x="485" y="109"/>
                    <a:pt x="376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4838250" y="167515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2" y="0"/>
                  </a:moveTo>
                  <a:cubicBezTo>
                    <a:pt x="90" y="0"/>
                    <a:pt x="0" y="90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4" y="314"/>
                    <a:pt x="404" y="202"/>
                  </a:cubicBezTo>
                  <a:cubicBezTo>
                    <a:pt x="404" y="90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4648675" y="1343400"/>
              <a:ext cx="720050" cy="40975"/>
            </a:xfrm>
            <a:custGeom>
              <a:avLst/>
              <a:gdLst/>
              <a:ahLst/>
              <a:cxnLst/>
              <a:rect l="l" t="t" r="r" b="b"/>
              <a:pathLst>
                <a:path w="28802" h="1639" extrusionOk="0">
                  <a:moveTo>
                    <a:pt x="26073" y="0"/>
                  </a:moveTo>
                  <a:lnTo>
                    <a:pt x="24516" y="1558"/>
                  </a:lnTo>
                  <a:lnTo>
                    <a:pt x="1" y="1558"/>
                  </a:lnTo>
                  <a:lnTo>
                    <a:pt x="1" y="1638"/>
                  </a:lnTo>
                  <a:lnTo>
                    <a:pt x="24549" y="1638"/>
                  </a:lnTo>
                  <a:lnTo>
                    <a:pt x="26107" y="81"/>
                  </a:lnTo>
                  <a:lnTo>
                    <a:pt x="28802" y="81"/>
                  </a:lnTo>
                  <a:lnTo>
                    <a:pt x="288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4632825" y="1311800"/>
              <a:ext cx="670500" cy="53100"/>
            </a:xfrm>
            <a:custGeom>
              <a:avLst/>
              <a:gdLst/>
              <a:ahLst/>
              <a:cxnLst/>
              <a:rect l="l" t="t" r="r" b="b"/>
              <a:pathLst>
                <a:path w="26820" h="2124" extrusionOk="0">
                  <a:moveTo>
                    <a:pt x="26762" y="1"/>
                  </a:moveTo>
                  <a:lnTo>
                    <a:pt x="24720" y="2043"/>
                  </a:lnTo>
                  <a:lnTo>
                    <a:pt x="0" y="2043"/>
                  </a:lnTo>
                  <a:lnTo>
                    <a:pt x="0" y="2123"/>
                  </a:lnTo>
                  <a:lnTo>
                    <a:pt x="24753" y="2123"/>
                  </a:lnTo>
                  <a:lnTo>
                    <a:pt x="26819" y="58"/>
                  </a:lnTo>
                  <a:lnTo>
                    <a:pt x="267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4633550" y="1118650"/>
              <a:ext cx="370425" cy="88825"/>
            </a:xfrm>
            <a:custGeom>
              <a:avLst/>
              <a:gdLst/>
              <a:ahLst/>
              <a:cxnLst/>
              <a:rect l="l" t="t" r="r" b="b"/>
              <a:pathLst>
                <a:path w="14817" h="3553" extrusionOk="0">
                  <a:moveTo>
                    <a:pt x="1" y="0"/>
                  </a:moveTo>
                  <a:lnTo>
                    <a:pt x="1" y="81"/>
                  </a:lnTo>
                  <a:lnTo>
                    <a:pt x="3098" y="81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4616850" y="1136950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1" y="0"/>
                  </a:moveTo>
                  <a:lnTo>
                    <a:pt x="1" y="80"/>
                  </a:lnTo>
                  <a:lnTo>
                    <a:pt x="3098" y="80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4600150" y="11552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4583450" y="11735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"/>
          <p:cNvSpPr/>
          <p:nvPr/>
        </p:nvSpPr>
        <p:spPr>
          <a:xfrm>
            <a:off x="4878375" y="0"/>
            <a:ext cx="42891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9"/>
          <p:cNvSpPr txBox="1">
            <a:spLocks noGrp="1"/>
          </p:cNvSpPr>
          <p:nvPr>
            <p:ph type="title"/>
          </p:nvPr>
        </p:nvSpPr>
        <p:spPr>
          <a:xfrm>
            <a:off x="819275" y="1786763"/>
            <a:ext cx="3304500" cy="13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2" name="Google Shape;152;p9"/>
          <p:cNvSpPr txBox="1">
            <a:spLocks noGrp="1"/>
          </p:cNvSpPr>
          <p:nvPr>
            <p:ph type="subTitle" idx="1"/>
          </p:nvPr>
        </p:nvSpPr>
        <p:spPr>
          <a:xfrm>
            <a:off x="1319644" y="3316725"/>
            <a:ext cx="23040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3" name="Google Shape;153;p9"/>
          <p:cNvSpPr txBox="1">
            <a:spLocks noGrp="1"/>
          </p:cNvSpPr>
          <p:nvPr>
            <p:ph type="subTitle" idx="2"/>
          </p:nvPr>
        </p:nvSpPr>
        <p:spPr>
          <a:xfrm>
            <a:off x="5634275" y="1706100"/>
            <a:ext cx="2655000" cy="17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 b="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4" name="Google Shape;154;p9"/>
          <p:cNvGrpSpPr/>
          <p:nvPr/>
        </p:nvGrpSpPr>
        <p:grpSpPr>
          <a:xfrm>
            <a:off x="2190726" y="3992259"/>
            <a:ext cx="809400" cy="117652"/>
            <a:chOff x="4706825" y="692850"/>
            <a:chExt cx="1214950" cy="176575"/>
          </a:xfrm>
        </p:grpSpPr>
        <p:sp>
          <p:nvSpPr>
            <p:cNvPr id="155" name="Google Shape;155;p9"/>
            <p:cNvSpPr/>
            <p:nvPr/>
          </p:nvSpPr>
          <p:spPr>
            <a:xfrm>
              <a:off x="4706825" y="692850"/>
              <a:ext cx="176797" cy="176575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1" y="0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4966531" y="692850"/>
              <a:ext cx="176573" cy="176575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1" y="0"/>
                  </a:moveTo>
                  <a:lnTo>
                    <a:pt x="1" y="788"/>
                  </a:lnTo>
                  <a:lnTo>
                    <a:pt x="787" y="788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5226013" y="692850"/>
              <a:ext cx="176573" cy="176575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0" y="0"/>
                  </a:moveTo>
                  <a:lnTo>
                    <a:pt x="0" y="788"/>
                  </a:lnTo>
                  <a:lnTo>
                    <a:pt x="788" y="788"/>
                  </a:lnTo>
                  <a:lnTo>
                    <a:pt x="7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5485495" y="692850"/>
              <a:ext cx="176573" cy="176575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1" y="0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5744978" y="692850"/>
              <a:ext cx="176797" cy="176575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1" y="0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9"/>
          <p:cNvGrpSpPr/>
          <p:nvPr/>
        </p:nvGrpSpPr>
        <p:grpSpPr>
          <a:xfrm flipH="1">
            <a:off x="2192349" y="4366740"/>
            <a:ext cx="7197705" cy="485280"/>
            <a:chOff x="1518200" y="4742325"/>
            <a:chExt cx="1982675" cy="133675"/>
          </a:xfrm>
        </p:grpSpPr>
        <p:sp>
          <p:nvSpPr>
            <p:cNvPr id="161" name="Google Shape;161;p9"/>
            <p:cNvSpPr/>
            <p:nvPr/>
          </p:nvSpPr>
          <p:spPr>
            <a:xfrm>
              <a:off x="1545800" y="4805200"/>
              <a:ext cx="1946275" cy="70800"/>
            </a:xfrm>
            <a:custGeom>
              <a:avLst/>
              <a:gdLst/>
              <a:ahLst/>
              <a:cxnLst/>
              <a:rect l="l" t="t" r="r" b="b"/>
              <a:pathLst>
                <a:path w="77851" h="2832" extrusionOk="0">
                  <a:moveTo>
                    <a:pt x="73102" y="1"/>
                  </a:moveTo>
                  <a:lnTo>
                    <a:pt x="70389" y="2713"/>
                  </a:lnTo>
                  <a:lnTo>
                    <a:pt x="1" y="2713"/>
                  </a:lnTo>
                  <a:lnTo>
                    <a:pt x="1" y="2831"/>
                  </a:lnTo>
                  <a:lnTo>
                    <a:pt x="70438" y="2831"/>
                  </a:lnTo>
                  <a:lnTo>
                    <a:pt x="73152" y="118"/>
                  </a:lnTo>
                  <a:lnTo>
                    <a:pt x="77850" y="118"/>
                  </a:lnTo>
                  <a:lnTo>
                    <a:pt x="778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3483250" y="4797875"/>
              <a:ext cx="17625" cy="17600"/>
            </a:xfrm>
            <a:custGeom>
              <a:avLst/>
              <a:gdLst/>
              <a:ahLst/>
              <a:cxnLst/>
              <a:rect l="l" t="t" r="r" b="b"/>
              <a:pathLst>
                <a:path w="705" h="704" extrusionOk="0">
                  <a:moveTo>
                    <a:pt x="352" y="0"/>
                  </a:moveTo>
                  <a:cubicBezTo>
                    <a:pt x="158" y="0"/>
                    <a:pt x="0" y="158"/>
                    <a:pt x="0" y="352"/>
                  </a:cubicBezTo>
                  <a:cubicBezTo>
                    <a:pt x="0" y="547"/>
                    <a:pt x="158" y="704"/>
                    <a:pt x="352" y="704"/>
                  </a:cubicBezTo>
                  <a:cubicBezTo>
                    <a:pt x="547" y="704"/>
                    <a:pt x="704" y="547"/>
                    <a:pt x="704" y="352"/>
                  </a:cubicBezTo>
                  <a:cubicBezTo>
                    <a:pt x="704" y="158"/>
                    <a:pt x="547" y="0"/>
                    <a:pt x="3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1518200" y="4750075"/>
              <a:ext cx="1859750" cy="92025"/>
            </a:xfrm>
            <a:custGeom>
              <a:avLst/>
              <a:gdLst/>
              <a:ahLst/>
              <a:cxnLst/>
              <a:rect l="l" t="t" r="r" b="b"/>
              <a:pathLst>
                <a:path w="74390" h="3681" extrusionOk="0">
                  <a:moveTo>
                    <a:pt x="74306" y="1"/>
                  </a:moveTo>
                  <a:lnTo>
                    <a:pt x="70745" y="3562"/>
                  </a:lnTo>
                  <a:lnTo>
                    <a:pt x="0" y="3562"/>
                  </a:lnTo>
                  <a:lnTo>
                    <a:pt x="0" y="3680"/>
                  </a:lnTo>
                  <a:lnTo>
                    <a:pt x="70794" y="3680"/>
                  </a:lnTo>
                  <a:lnTo>
                    <a:pt x="74390" y="85"/>
                  </a:lnTo>
                  <a:lnTo>
                    <a:pt x="743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3368075" y="4742325"/>
              <a:ext cx="17625" cy="17625"/>
            </a:xfrm>
            <a:custGeom>
              <a:avLst/>
              <a:gdLst/>
              <a:ahLst/>
              <a:cxnLst/>
              <a:rect l="l" t="t" r="r" b="b"/>
              <a:pathLst>
                <a:path w="705" h="705" extrusionOk="0">
                  <a:moveTo>
                    <a:pt x="353" y="1"/>
                  </a:moveTo>
                  <a:cubicBezTo>
                    <a:pt x="159" y="1"/>
                    <a:pt x="1" y="159"/>
                    <a:pt x="1" y="353"/>
                  </a:cubicBezTo>
                  <a:cubicBezTo>
                    <a:pt x="1" y="548"/>
                    <a:pt x="159" y="705"/>
                    <a:pt x="353" y="705"/>
                  </a:cubicBezTo>
                  <a:cubicBezTo>
                    <a:pt x="547" y="705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9"/>
          <p:cNvGrpSpPr/>
          <p:nvPr/>
        </p:nvGrpSpPr>
        <p:grpSpPr>
          <a:xfrm>
            <a:off x="2013128" y="1341483"/>
            <a:ext cx="916797" cy="98075"/>
            <a:chOff x="4810525" y="1175150"/>
            <a:chExt cx="133675" cy="14300"/>
          </a:xfrm>
        </p:grpSpPr>
        <p:sp>
          <p:nvSpPr>
            <p:cNvPr id="166" name="Google Shape;166;p9"/>
            <p:cNvSpPr/>
            <p:nvPr/>
          </p:nvSpPr>
          <p:spPr>
            <a:xfrm>
              <a:off x="4810525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483635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484915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486200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48757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488592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4927400" y="1175150"/>
              <a:ext cx="4850" cy="1430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490297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49393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7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4"/>
          <p:cNvSpPr txBox="1">
            <a:spLocks noGrp="1"/>
          </p:cNvSpPr>
          <p:nvPr>
            <p:ph type="title"/>
          </p:nvPr>
        </p:nvSpPr>
        <p:spPr>
          <a:xfrm>
            <a:off x="713225" y="1470113"/>
            <a:ext cx="38796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20" name="Google Shape;220;p14"/>
          <p:cNvSpPr txBox="1">
            <a:spLocks noGrp="1"/>
          </p:cNvSpPr>
          <p:nvPr>
            <p:ph type="subTitle" idx="1"/>
          </p:nvPr>
        </p:nvSpPr>
        <p:spPr>
          <a:xfrm>
            <a:off x="724175" y="2533375"/>
            <a:ext cx="36000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21" name="Google Shape;221;p14"/>
          <p:cNvGrpSpPr/>
          <p:nvPr/>
        </p:nvGrpSpPr>
        <p:grpSpPr>
          <a:xfrm>
            <a:off x="713225" y="539500"/>
            <a:ext cx="784258" cy="385347"/>
            <a:chOff x="1545800" y="3494150"/>
            <a:chExt cx="784258" cy="385347"/>
          </a:xfrm>
        </p:grpSpPr>
        <p:sp>
          <p:nvSpPr>
            <p:cNvPr id="222" name="Google Shape;222;p14"/>
            <p:cNvSpPr/>
            <p:nvPr/>
          </p:nvSpPr>
          <p:spPr>
            <a:xfrm>
              <a:off x="1545800" y="3494150"/>
              <a:ext cx="28769" cy="385347"/>
            </a:xfrm>
            <a:custGeom>
              <a:avLst/>
              <a:gdLst/>
              <a:ahLst/>
              <a:cxnLst/>
              <a:rect l="l" t="t" r="r" b="b"/>
              <a:pathLst>
                <a:path w="261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60" y="349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1697361" y="3494150"/>
              <a:ext cx="28548" cy="385347"/>
            </a:xfrm>
            <a:custGeom>
              <a:avLst/>
              <a:gdLst/>
              <a:ahLst/>
              <a:cxnLst/>
              <a:rect l="l" t="t" r="r" b="b"/>
              <a:pathLst>
                <a:path w="259" h="3496" extrusionOk="0">
                  <a:moveTo>
                    <a:pt x="0" y="1"/>
                  </a:moveTo>
                  <a:lnTo>
                    <a:pt x="0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1772535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0" y="1"/>
                  </a:moveTo>
                  <a:lnTo>
                    <a:pt x="0" y="3496"/>
                  </a:lnTo>
                  <a:lnTo>
                    <a:pt x="260" y="349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1847819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1928174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1988247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2231406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0" y="1"/>
                  </a:moveTo>
                  <a:lnTo>
                    <a:pt x="0" y="3496"/>
                  </a:lnTo>
                  <a:lnTo>
                    <a:pt x="260" y="349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2088222" y="3494150"/>
              <a:ext cx="28769" cy="385347"/>
            </a:xfrm>
            <a:custGeom>
              <a:avLst/>
              <a:gdLst/>
              <a:ahLst/>
              <a:cxnLst/>
              <a:rect l="l" t="t" r="r" b="b"/>
              <a:pathLst>
                <a:path w="261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60" y="349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2301399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0" y="1"/>
                  </a:moveTo>
                  <a:lnTo>
                    <a:pt x="0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231;p14"/>
          <p:cNvGrpSpPr/>
          <p:nvPr/>
        </p:nvGrpSpPr>
        <p:grpSpPr>
          <a:xfrm>
            <a:off x="-828210" y="4445877"/>
            <a:ext cx="5715425" cy="385346"/>
            <a:chOff x="377500" y="4371675"/>
            <a:chExt cx="8388999" cy="565603"/>
          </a:xfrm>
        </p:grpSpPr>
        <p:sp>
          <p:nvSpPr>
            <p:cNvPr id="232" name="Google Shape;232;p14"/>
            <p:cNvSpPr/>
            <p:nvPr/>
          </p:nvSpPr>
          <p:spPr>
            <a:xfrm>
              <a:off x="494280" y="4637709"/>
              <a:ext cx="8234884" cy="299569"/>
            </a:xfrm>
            <a:custGeom>
              <a:avLst/>
              <a:gdLst/>
              <a:ahLst/>
              <a:cxnLst/>
              <a:rect l="l" t="t" r="r" b="b"/>
              <a:pathLst>
                <a:path w="77851" h="2832" extrusionOk="0">
                  <a:moveTo>
                    <a:pt x="73102" y="1"/>
                  </a:moveTo>
                  <a:lnTo>
                    <a:pt x="70389" y="2713"/>
                  </a:lnTo>
                  <a:lnTo>
                    <a:pt x="1" y="2713"/>
                  </a:lnTo>
                  <a:lnTo>
                    <a:pt x="1" y="2831"/>
                  </a:lnTo>
                  <a:lnTo>
                    <a:pt x="70438" y="2831"/>
                  </a:lnTo>
                  <a:lnTo>
                    <a:pt x="73152" y="118"/>
                  </a:lnTo>
                  <a:lnTo>
                    <a:pt x="77850" y="118"/>
                  </a:lnTo>
                  <a:lnTo>
                    <a:pt x="778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8691926" y="4606716"/>
              <a:ext cx="74573" cy="74469"/>
            </a:xfrm>
            <a:custGeom>
              <a:avLst/>
              <a:gdLst/>
              <a:ahLst/>
              <a:cxnLst/>
              <a:rect l="l" t="t" r="r" b="b"/>
              <a:pathLst>
                <a:path w="705" h="704" extrusionOk="0">
                  <a:moveTo>
                    <a:pt x="352" y="0"/>
                  </a:moveTo>
                  <a:cubicBezTo>
                    <a:pt x="158" y="0"/>
                    <a:pt x="0" y="158"/>
                    <a:pt x="0" y="352"/>
                  </a:cubicBezTo>
                  <a:cubicBezTo>
                    <a:pt x="0" y="547"/>
                    <a:pt x="158" y="704"/>
                    <a:pt x="352" y="704"/>
                  </a:cubicBezTo>
                  <a:cubicBezTo>
                    <a:pt x="547" y="704"/>
                    <a:pt x="704" y="547"/>
                    <a:pt x="704" y="352"/>
                  </a:cubicBezTo>
                  <a:cubicBezTo>
                    <a:pt x="704" y="158"/>
                    <a:pt x="547" y="0"/>
                    <a:pt x="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77500" y="4404467"/>
              <a:ext cx="7868788" cy="389376"/>
            </a:xfrm>
            <a:custGeom>
              <a:avLst/>
              <a:gdLst/>
              <a:ahLst/>
              <a:cxnLst/>
              <a:rect l="l" t="t" r="r" b="b"/>
              <a:pathLst>
                <a:path w="74390" h="3681" extrusionOk="0">
                  <a:moveTo>
                    <a:pt x="74306" y="1"/>
                  </a:moveTo>
                  <a:lnTo>
                    <a:pt x="70745" y="3562"/>
                  </a:lnTo>
                  <a:lnTo>
                    <a:pt x="0" y="3562"/>
                  </a:lnTo>
                  <a:lnTo>
                    <a:pt x="0" y="3680"/>
                  </a:lnTo>
                  <a:lnTo>
                    <a:pt x="70794" y="3680"/>
                  </a:lnTo>
                  <a:lnTo>
                    <a:pt x="74390" y="85"/>
                  </a:lnTo>
                  <a:lnTo>
                    <a:pt x="743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8204603" y="4371675"/>
              <a:ext cx="74573" cy="74575"/>
            </a:xfrm>
            <a:custGeom>
              <a:avLst/>
              <a:gdLst/>
              <a:ahLst/>
              <a:cxnLst/>
              <a:rect l="l" t="t" r="r" b="b"/>
              <a:pathLst>
                <a:path w="705" h="705" extrusionOk="0">
                  <a:moveTo>
                    <a:pt x="353" y="1"/>
                  </a:moveTo>
                  <a:cubicBezTo>
                    <a:pt x="159" y="1"/>
                    <a:pt x="1" y="159"/>
                    <a:pt x="1" y="353"/>
                  </a:cubicBezTo>
                  <a:cubicBezTo>
                    <a:pt x="1" y="548"/>
                    <a:pt x="159" y="705"/>
                    <a:pt x="353" y="705"/>
                  </a:cubicBezTo>
                  <a:cubicBezTo>
                    <a:pt x="547" y="705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bg>
      <p:bgPr>
        <a:solidFill>
          <a:schemeClr val="dk1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58" name="Google Shape;258;p16"/>
          <p:cNvSpPr txBox="1">
            <a:spLocks noGrp="1"/>
          </p:cNvSpPr>
          <p:nvPr>
            <p:ph type="subTitle" idx="1"/>
          </p:nvPr>
        </p:nvSpPr>
        <p:spPr>
          <a:xfrm>
            <a:off x="2134475" y="1740650"/>
            <a:ext cx="21438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Saira Thin"/>
                <a:ea typeface="Saira Thin"/>
                <a:cs typeface="Saira Thin"/>
                <a:sym typeface="Saira Thin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6"/>
          <p:cNvSpPr txBox="1">
            <a:spLocks noGrp="1"/>
          </p:cNvSpPr>
          <p:nvPr>
            <p:ph type="subTitle" idx="2"/>
          </p:nvPr>
        </p:nvSpPr>
        <p:spPr>
          <a:xfrm>
            <a:off x="2134475" y="2119725"/>
            <a:ext cx="2237400" cy="5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16"/>
          <p:cNvSpPr txBox="1">
            <a:spLocks noGrp="1"/>
          </p:cNvSpPr>
          <p:nvPr>
            <p:ph type="subTitle" idx="3"/>
          </p:nvPr>
        </p:nvSpPr>
        <p:spPr>
          <a:xfrm>
            <a:off x="5614825" y="1740650"/>
            <a:ext cx="28575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Saira Thin"/>
                <a:ea typeface="Saira Thin"/>
                <a:cs typeface="Saira Thin"/>
                <a:sym typeface="Saira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4"/>
          </p:nvPr>
        </p:nvSpPr>
        <p:spPr>
          <a:xfrm>
            <a:off x="5614825" y="2119725"/>
            <a:ext cx="2237400" cy="5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5"/>
          </p:nvPr>
        </p:nvSpPr>
        <p:spPr>
          <a:xfrm>
            <a:off x="2134475" y="3188975"/>
            <a:ext cx="21438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Saira Thin"/>
                <a:ea typeface="Saira Thin"/>
                <a:cs typeface="Saira Thin"/>
                <a:sym typeface="Saira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6"/>
          </p:nvPr>
        </p:nvSpPr>
        <p:spPr>
          <a:xfrm>
            <a:off x="2134475" y="3560489"/>
            <a:ext cx="2237400" cy="5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7"/>
          </p:nvPr>
        </p:nvSpPr>
        <p:spPr>
          <a:xfrm>
            <a:off x="5614825" y="3188975"/>
            <a:ext cx="235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Saira Thin"/>
                <a:ea typeface="Saira Thin"/>
                <a:cs typeface="Saira Thin"/>
                <a:sym typeface="Saira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6"/>
          <p:cNvSpPr txBox="1">
            <a:spLocks noGrp="1"/>
          </p:cNvSpPr>
          <p:nvPr>
            <p:ph type="subTitle" idx="8"/>
          </p:nvPr>
        </p:nvSpPr>
        <p:spPr>
          <a:xfrm>
            <a:off x="5614825" y="3560489"/>
            <a:ext cx="2237400" cy="5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6"/>
          <p:cNvSpPr txBox="1">
            <a:spLocks noGrp="1"/>
          </p:cNvSpPr>
          <p:nvPr>
            <p:ph type="title" idx="9" hasCustomPrompt="1"/>
          </p:nvPr>
        </p:nvSpPr>
        <p:spPr>
          <a:xfrm>
            <a:off x="1145525" y="1740650"/>
            <a:ext cx="916800" cy="5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16"/>
          <p:cNvSpPr txBox="1">
            <a:spLocks noGrp="1"/>
          </p:cNvSpPr>
          <p:nvPr>
            <p:ph type="title" idx="13" hasCustomPrompt="1"/>
          </p:nvPr>
        </p:nvSpPr>
        <p:spPr>
          <a:xfrm>
            <a:off x="4616600" y="1740650"/>
            <a:ext cx="916800" cy="5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268" name="Google Shape;268;p16"/>
          <p:cNvSpPr txBox="1">
            <a:spLocks noGrp="1"/>
          </p:cNvSpPr>
          <p:nvPr>
            <p:ph type="title" idx="14" hasCustomPrompt="1"/>
          </p:nvPr>
        </p:nvSpPr>
        <p:spPr>
          <a:xfrm>
            <a:off x="1145525" y="3188975"/>
            <a:ext cx="916800" cy="5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6"/>
          <p:cNvSpPr txBox="1">
            <a:spLocks noGrp="1"/>
          </p:cNvSpPr>
          <p:nvPr>
            <p:ph type="title" idx="15" hasCustomPrompt="1"/>
          </p:nvPr>
        </p:nvSpPr>
        <p:spPr>
          <a:xfrm>
            <a:off x="4616600" y="3188975"/>
            <a:ext cx="916800" cy="5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None/>
              <a:defRPr sz="3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grpSp>
        <p:nvGrpSpPr>
          <p:cNvPr id="270" name="Google Shape;270;p16"/>
          <p:cNvGrpSpPr/>
          <p:nvPr/>
        </p:nvGrpSpPr>
        <p:grpSpPr>
          <a:xfrm>
            <a:off x="6837488" y="284925"/>
            <a:ext cx="4246224" cy="387051"/>
            <a:chOff x="5890813" y="400625"/>
            <a:chExt cx="4246224" cy="387051"/>
          </a:xfrm>
        </p:grpSpPr>
        <p:sp>
          <p:nvSpPr>
            <p:cNvPr id="271" name="Google Shape;271;p16"/>
            <p:cNvSpPr/>
            <p:nvPr/>
          </p:nvSpPr>
          <p:spPr>
            <a:xfrm>
              <a:off x="5982413" y="493467"/>
              <a:ext cx="4154624" cy="294208"/>
            </a:xfrm>
            <a:custGeom>
              <a:avLst/>
              <a:gdLst/>
              <a:ahLst/>
              <a:cxnLst/>
              <a:rect l="l" t="t" r="r" b="b"/>
              <a:pathLst>
                <a:path w="53520" h="3790" extrusionOk="0">
                  <a:moveTo>
                    <a:pt x="1" y="1"/>
                  </a:moveTo>
                  <a:lnTo>
                    <a:pt x="1" y="240"/>
                  </a:lnTo>
                  <a:lnTo>
                    <a:pt x="2420" y="240"/>
                  </a:lnTo>
                  <a:lnTo>
                    <a:pt x="5946" y="3766"/>
                  </a:lnTo>
                  <a:lnTo>
                    <a:pt x="22440" y="3766"/>
                  </a:lnTo>
                  <a:lnTo>
                    <a:pt x="24005" y="2202"/>
                  </a:lnTo>
                  <a:lnTo>
                    <a:pt x="36014" y="2202"/>
                  </a:lnTo>
                  <a:lnTo>
                    <a:pt x="37601" y="3789"/>
                  </a:lnTo>
                  <a:lnTo>
                    <a:pt x="53520" y="3789"/>
                  </a:lnTo>
                  <a:lnTo>
                    <a:pt x="53520" y="3549"/>
                  </a:lnTo>
                  <a:lnTo>
                    <a:pt x="37701" y="3549"/>
                  </a:lnTo>
                  <a:lnTo>
                    <a:pt x="36114" y="1962"/>
                  </a:lnTo>
                  <a:lnTo>
                    <a:pt x="23905" y="1962"/>
                  </a:lnTo>
                  <a:lnTo>
                    <a:pt x="22341" y="3526"/>
                  </a:lnTo>
                  <a:lnTo>
                    <a:pt x="6046" y="3526"/>
                  </a:lnTo>
                  <a:lnTo>
                    <a:pt x="2555" y="36"/>
                  </a:lnTo>
                  <a:lnTo>
                    <a:pt x="2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5890813" y="452247"/>
              <a:ext cx="101071" cy="101071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51" y="241"/>
                  </a:moveTo>
                  <a:cubicBezTo>
                    <a:pt x="877" y="241"/>
                    <a:pt x="1061" y="425"/>
                    <a:pt x="1061" y="651"/>
                  </a:cubicBezTo>
                  <a:cubicBezTo>
                    <a:pt x="1061" y="877"/>
                    <a:pt x="877" y="1062"/>
                    <a:pt x="651" y="1062"/>
                  </a:cubicBezTo>
                  <a:cubicBezTo>
                    <a:pt x="425" y="1062"/>
                    <a:pt x="241" y="877"/>
                    <a:pt x="241" y="651"/>
                  </a:cubicBezTo>
                  <a:cubicBezTo>
                    <a:pt x="241" y="425"/>
                    <a:pt x="425" y="241"/>
                    <a:pt x="651" y="241"/>
                  </a:cubicBezTo>
                  <a:close/>
                  <a:moveTo>
                    <a:pt x="651" y="1"/>
                  </a:moveTo>
                  <a:cubicBezTo>
                    <a:pt x="292" y="1"/>
                    <a:pt x="0" y="292"/>
                    <a:pt x="0" y="651"/>
                  </a:cubicBezTo>
                  <a:cubicBezTo>
                    <a:pt x="0" y="1010"/>
                    <a:pt x="292" y="1302"/>
                    <a:pt x="651" y="1302"/>
                  </a:cubicBezTo>
                  <a:cubicBezTo>
                    <a:pt x="1009" y="1302"/>
                    <a:pt x="1301" y="1010"/>
                    <a:pt x="1301" y="651"/>
                  </a:cubicBezTo>
                  <a:cubicBezTo>
                    <a:pt x="1301" y="292"/>
                    <a:pt x="1009" y="1"/>
                    <a:pt x="6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6365427" y="463348"/>
              <a:ext cx="3771610" cy="197329"/>
            </a:xfrm>
            <a:custGeom>
              <a:avLst/>
              <a:gdLst/>
              <a:ahLst/>
              <a:cxnLst/>
              <a:rect l="l" t="t" r="r" b="b"/>
              <a:pathLst>
                <a:path w="48586" h="2542" extrusionOk="0">
                  <a:moveTo>
                    <a:pt x="170" y="0"/>
                  </a:moveTo>
                  <a:lnTo>
                    <a:pt x="1" y="169"/>
                  </a:lnTo>
                  <a:lnTo>
                    <a:pt x="2372" y="2542"/>
                  </a:lnTo>
                  <a:lnTo>
                    <a:pt x="16347" y="2542"/>
                  </a:lnTo>
                  <a:lnTo>
                    <a:pt x="18435" y="452"/>
                  </a:lnTo>
                  <a:lnTo>
                    <a:pt x="32208" y="452"/>
                  </a:lnTo>
                  <a:lnTo>
                    <a:pt x="33938" y="2181"/>
                  </a:lnTo>
                  <a:lnTo>
                    <a:pt x="48586" y="2181"/>
                  </a:lnTo>
                  <a:lnTo>
                    <a:pt x="48586" y="1942"/>
                  </a:lnTo>
                  <a:lnTo>
                    <a:pt x="34037" y="1942"/>
                  </a:lnTo>
                  <a:lnTo>
                    <a:pt x="32308" y="213"/>
                  </a:lnTo>
                  <a:lnTo>
                    <a:pt x="18337" y="213"/>
                  </a:lnTo>
                  <a:lnTo>
                    <a:pt x="16247" y="2302"/>
                  </a:lnTo>
                  <a:lnTo>
                    <a:pt x="2472" y="2302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6299211" y="400625"/>
              <a:ext cx="101071" cy="101071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51" y="241"/>
                  </a:moveTo>
                  <a:cubicBezTo>
                    <a:pt x="878" y="241"/>
                    <a:pt x="1062" y="425"/>
                    <a:pt x="1062" y="651"/>
                  </a:cubicBezTo>
                  <a:cubicBezTo>
                    <a:pt x="1062" y="877"/>
                    <a:pt x="878" y="1061"/>
                    <a:pt x="651" y="1061"/>
                  </a:cubicBezTo>
                  <a:cubicBezTo>
                    <a:pt x="425" y="1061"/>
                    <a:pt x="241" y="877"/>
                    <a:pt x="241" y="651"/>
                  </a:cubicBezTo>
                  <a:cubicBezTo>
                    <a:pt x="241" y="425"/>
                    <a:pt x="425" y="241"/>
                    <a:pt x="651" y="241"/>
                  </a:cubicBezTo>
                  <a:close/>
                  <a:moveTo>
                    <a:pt x="651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1" y="1009"/>
                    <a:pt x="293" y="1301"/>
                    <a:pt x="651" y="1301"/>
                  </a:cubicBezTo>
                  <a:cubicBezTo>
                    <a:pt x="1010" y="1301"/>
                    <a:pt x="1302" y="1009"/>
                    <a:pt x="1302" y="651"/>
                  </a:cubicBezTo>
                  <a:cubicBezTo>
                    <a:pt x="1302" y="292"/>
                    <a:pt x="1010" y="0"/>
                    <a:pt x="6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275;p16"/>
          <p:cNvGrpSpPr/>
          <p:nvPr/>
        </p:nvGrpSpPr>
        <p:grpSpPr>
          <a:xfrm>
            <a:off x="713228" y="4470795"/>
            <a:ext cx="916797" cy="98075"/>
            <a:chOff x="4810525" y="1175150"/>
            <a:chExt cx="133675" cy="14300"/>
          </a:xfrm>
        </p:grpSpPr>
        <p:sp>
          <p:nvSpPr>
            <p:cNvPr id="276" name="Google Shape;276;p16"/>
            <p:cNvSpPr/>
            <p:nvPr/>
          </p:nvSpPr>
          <p:spPr>
            <a:xfrm>
              <a:off x="4810525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483635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484915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486200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48757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488592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4927400" y="1175150"/>
              <a:ext cx="4850" cy="1430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490297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49393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">
    <p:bg>
      <p:bgPr>
        <a:solidFill>
          <a:schemeClr val="lt2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grpSp>
        <p:nvGrpSpPr>
          <p:cNvPr id="287" name="Google Shape;287;p17"/>
          <p:cNvGrpSpPr/>
          <p:nvPr/>
        </p:nvGrpSpPr>
        <p:grpSpPr>
          <a:xfrm>
            <a:off x="713213" y="4496510"/>
            <a:ext cx="825540" cy="72368"/>
            <a:chOff x="5033325" y="733775"/>
            <a:chExt cx="138525" cy="12125"/>
          </a:xfrm>
        </p:grpSpPr>
        <p:sp>
          <p:nvSpPr>
            <p:cNvPr id="288" name="Google Shape;288;p17"/>
            <p:cNvSpPr/>
            <p:nvPr/>
          </p:nvSpPr>
          <p:spPr>
            <a:xfrm>
              <a:off x="5033325" y="734775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3" y="0"/>
                  </a:moveTo>
                  <a:cubicBezTo>
                    <a:pt x="91" y="0"/>
                    <a:pt x="0" y="90"/>
                    <a:pt x="0" y="202"/>
                  </a:cubicBezTo>
                  <a:cubicBezTo>
                    <a:pt x="0" y="314"/>
                    <a:pt x="91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5052150" y="733775"/>
              <a:ext cx="12125" cy="12125"/>
            </a:xfrm>
            <a:custGeom>
              <a:avLst/>
              <a:gdLst/>
              <a:ahLst/>
              <a:cxnLst/>
              <a:rect l="l" t="t" r="r" b="b"/>
              <a:pathLst>
                <a:path w="485" h="485" extrusionOk="0">
                  <a:moveTo>
                    <a:pt x="243" y="80"/>
                  </a:moveTo>
                  <a:cubicBezTo>
                    <a:pt x="332" y="80"/>
                    <a:pt x="405" y="153"/>
                    <a:pt x="405" y="242"/>
                  </a:cubicBezTo>
                  <a:cubicBezTo>
                    <a:pt x="405" y="331"/>
                    <a:pt x="332" y="405"/>
                    <a:pt x="243" y="405"/>
                  </a:cubicBezTo>
                  <a:cubicBezTo>
                    <a:pt x="154" y="405"/>
                    <a:pt x="80" y="331"/>
                    <a:pt x="80" y="242"/>
                  </a:cubicBezTo>
                  <a:cubicBezTo>
                    <a:pt x="80" y="153"/>
                    <a:pt x="154" y="80"/>
                    <a:pt x="243" y="80"/>
                  </a:cubicBezTo>
                  <a:close/>
                  <a:moveTo>
                    <a:pt x="243" y="0"/>
                  </a:moveTo>
                  <a:cubicBezTo>
                    <a:pt x="109" y="0"/>
                    <a:pt x="1" y="109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cubicBezTo>
                    <a:pt x="376" y="484"/>
                    <a:pt x="485" y="376"/>
                    <a:pt x="485" y="242"/>
                  </a:cubicBezTo>
                  <a:cubicBezTo>
                    <a:pt x="485" y="109"/>
                    <a:pt x="376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7"/>
            <p:cNvSpPr/>
            <p:nvPr/>
          </p:nvSpPr>
          <p:spPr>
            <a:xfrm>
              <a:off x="5072975" y="734775"/>
              <a:ext cx="10150" cy="10100"/>
            </a:xfrm>
            <a:custGeom>
              <a:avLst/>
              <a:gdLst/>
              <a:ahLst/>
              <a:cxnLst/>
              <a:rect l="l" t="t" r="r" b="b"/>
              <a:pathLst>
                <a:path w="406" h="404" extrusionOk="0">
                  <a:moveTo>
                    <a:pt x="203" y="0"/>
                  </a:moveTo>
                  <a:cubicBezTo>
                    <a:pt x="92" y="0"/>
                    <a:pt x="1" y="90"/>
                    <a:pt x="1" y="202"/>
                  </a:cubicBezTo>
                  <a:cubicBezTo>
                    <a:pt x="1" y="314"/>
                    <a:pt x="92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7"/>
            <p:cNvSpPr/>
            <p:nvPr/>
          </p:nvSpPr>
          <p:spPr>
            <a:xfrm>
              <a:off x="5092825" y="734775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2" y="0"/>
                  </a:moveTo>
                  <a:cubicBezTo>
                    <a:pt x="90" y="0"/>
                    <a:pt x="0" y="90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7"/>
            <p:cNvSpPr/>
            <p:nvPr/>
          </p:nvSpPr>
          <p:spPr>
            <a:xfrm>
              <a:off x="5112650" y="734775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3" y="0"/>
                  </a:moveTo>
                  <a:cubicBezTo>
                    <a:pt x="91" y="0"/>
                    <a:pt x="0" y="90"/>
                    <a:pt x="0" y="202"/>
                  </a:cubicBezTo>
                  <a:cubicBezTo>
                    <a:pt x="0" y="314"/>
                    <a:pt x="91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5132475" y="734775"/>
              <a:ext cx="10150" cy="10100"/>
            </a:xfrm>
            <a:custGeom>
              <a:avLst/>
              <a:gdLst/>
              <a:ahLst/>
              <a:cxnLst/>
              <a:rect l="l" t="t" r="r" b="b"/>
              <a:pathLst>
                <a:path w="406" h="404" extrusionOk="0">
                  <a:moveTo>
                    <a:pt x="203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5161725" y="734775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2" y="0"/>
                  </a:moveTo>
                  <a:cubicBezTo>
                    <a:pt x="91" y="0"/>
                    <a:pt x="0" y="90"/>
                    <a:pt x="0" y="202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2"/>
                  </a:cubicBezTo>
                  <a:cubicBezTo>
                    <a:pt x="404" y="90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7"/>
          <p:cNvGrpSpPr/>
          <p:nvPr/>
        </p:nvGrpSpPr>
        <p:grpSpPr>
          <a:xfrm>
            <a:off x="6524850" y="4673588"/>
            <a:ext cx="2771375" cy="252627"/>
            <a:chOff x="6524850" y="4568863"/>
            <a:chExt cx="2771375" cy="252627"/>
          </a:xfrm>
        </p:grpSpPr>
        <p:sp>
          <p:nvSpPr>
            <p:cNvPr id="296" name="Google Shape;296;p17"/>
            <p:cNvSpPr/>
            <p:nvPr/>
          </p:nvSpPr>
          <p:spPr>
            <a:xfrm>
              <a:off x="6584634" y="4629460"/>
              <a:ext cx="2711591" cy="192030"/>
            </a:xfrm>
            <a:custGeom>
              <a:avLst/>
              <a:gdLst/>
              <a:ahLst/>
              <a:cxnLst/>
              <a:rect l="l" t="t" r="r" b="b"/>
              <a:pathLst>
                <a:path w="53520" h="3790" extrusionOk="0">
                  <a:moveTo>
                    <a:pt x="1" y="1"/>
                  </a:moveTo>
                  <a:lnTo>
                    <a:pt x="1" y="240"/>
                  </a:lnTo>
                  <a:lnTo>
                    <a:pt x="2420" y="240"/>
                  </a:lnTo>
                  <a:lnTo>
                    <a:pt x="5946" y="3766"/>
                  </a:lnTo>
                  <a:lnTo>
                    <a:pt x="22440" y="3766"/>
                  </a:lnTo>
                  <a:lnTo>
                    <a:pt x="24005" y="2202"/>
                  </a:lnTo>
                  <a:lnTo>
                    <a:pt x="36014" y="2202"/>
                  </a:lnTo>
                  <a:lnTo>
                    <a:pt x="37601" y="3789"/>
                  </a:lnTo>
                  <a:lnTo>
                    <a:pt x="53520" y="3789"/>
                  </a:lnTo>
                  <a:lnTo>
                    <a:pt x="53520" y="3549"/>
                  </a:lnTo>
                  <a:lnTo>
                    <a:pt x="37701" y="3549"/>
                  </a:lnTo>
                  <a:lnTo>
                    <a:pt x="36114" y="1962"/>
                  </a:lnTo>
                  <a:lnTo>
                    <a:pt x="23905" y="1962"/>
                  </a:lnTo>
                  <a:lnTo>
                    <a:pt x="22341" y="3526"/>
                  </a:lnTo>
                  <a:lnTo>
                    <a:pt x="6046" y="3526"/>
                  </a:lnTo>
                  <a:lnTo>
                    <a:pt x="2555" y="36"/>
                  </a:lnTo>
                  <a:lnTo>
                    <a:pt x="2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6524850" y="4602556"/>
              <a:ext cx="65966" cy="65969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51" y="241"/>
                  </a:moveTo>
                  <a:cubicBezTo>
                    <a:pt x="877" y="241"/>
                    <a:pt x="1061" y="425"/>
                    <a:pt x="1061" y="651"/>
                  </a:cubicBezTo>
                  <a:cubicBezTo>
                    <a:pt x="1061" y="877"/>
                    <a:pt x="877" y="1062"/>
                    <a:pt x="651" y="1062"/>
                  </a:cubicBezTo>
                  <a:cubicBezTo>
                    <a:pt x="425" y="1062"/>
                    <a:pt x="241" y="877"/>
                    <a:pt x="241" y="651"/>
                  </a:cubicBezTo>
                  <a:cubicBezTo>
                    <a:pt x="241" y="425"/>
                    <a:pt x="425" y="241"/>
                    <a:pt x="651" y="241"/>
                  </a:cubicBezTo>
                  <a:close/>
                  <a:moveTo>
                    <a:pt x="651" y="1"/>
                  </a:moveTo>
                  <a:cubicBezTo>
                    <a:pt x="292" y="1"/>
                    <a:pt x="0" y="292"/>
                    <a:pt x="0" y="651"/>
                  </a:cubicBezTo>
                  <a:cubicBezTo>
                    <a:pt x="0" y="1010"/>
                    <a:pt x="292" y="1302"/>
                    <a:pt x="651" y="1302"/>
                  </a:cubicBezTo>
                  <a:cubicBezTo>
                    <a:pt x="1009" y="1302"/>
                    <a:pt x="1301" y="1010"/>
                    <a:pt x="1301" y="651"/>
                  </a:cubicBezTo>
                  <a:cubicBezTo>
                    <a:pt x="1301" y="292"/>
                    <a:pt x="1009" y="1"/>
                    <a:pt x="6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6834613" y="4609802"/>
              <a:ext cx="2461610" cy="128797"/>
            </a:xfrm>
            <a:custGeom>
              <a:avLst/>
              <a:gdLst/>
              <a:ahLst/>
              <a:cxnLst/>
              <a:rect l="l" t="t" r="r" b="b"/>
              <a:pathLst>
                <a:path w="48586" h="2542" extrusionOk="0">
                  <a:moveTo>
                    <a:pt x="170" y="0"/>
                  </a:moveTo>
                  <a:lnTo>
                    <a:pt x="1" y="169"/>
                  </a:lnTo>
                  <a:lnTo>
                    <a:pt x="2372" y="2542"/>
                  </a:lnTo>
                  <a:lnTo>
                    <a:pt x="16347" y="2542"/>
                  </a:lnTo>
                  <a:lnTo>
                    <a:pt x="18435" y="452"/>
                  </a:lnTo>
                  <a:lnTo>
                    <a:pt x="32208" y="452"/>
                  </a:lnTo>
                  <a:lnTo>
                    <a:pt x="33938" y="2181"/>
                  </a:lnTo>
                  <a:lnTo>
                    <a:pt x="48586" y="2181"/>
                  </a:lnTo>
                  <a:lnTo>
                    <a:pt x="48586" y="1942"/>
                  </a:lnTo>
                  <a:lnTo>
                    <a:pt x="34037" y="1942"/>
                  </a:lnTo>
                  <a:lnTo>
                    <a:pt x="32308" y="213"/>
                  </a:lnTo>
                  <a:lnTo>
                    <a:pt x="18337" y="213"/>
                  </a:lnTo>
                  <a:lnTo>
                    <a:pt x="16247" y="2302"/>
                  </a:lnTo>
                  <a:lnTo>
                    <a:pt x="2472" y="2302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6791396" y="4568863"/>
              <a:ext cx="65966" cy="65969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51" y="241"/>
                  </a:moveTo>
                  <a:cubicBezTo>
                    <a:pt x="878" y="241"/>
                    <a:pt x="1062" y="425"/>
                    <a:pt x="1062" y="651"/>
                  </a:cubicBezTo>
                  <a:cubicBezTo>
                    <a:pt x="1062" y="877"/>
                    <a:pt x="878" y="1061"/>
                    <a:pt x="651" y="1061"/>
                  </a:cubicBezTo>
                  <a:cubicBezTo>
                    <a:pt x="425" y="1061"/>
                    <a:pt x="241" y="877"/>
                    <a:pt x="241" y="651"/>
                  </a:cubicBezTo>
                  <a:cubicBezTo>
                    <a:pt x="241" y="425"/>
                    <a:pt x="425" y="241"/>
                    <a:pt x="651" y="241"/>
                  </a:cubicBezTo>
                  <a:close/>
                  <a:moveTo>
                    <a:pt x="651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1" y="1009"/>
                    <a:pt x="293" y="1301"/>
                    <a:pt x="651" y="1301"/>
                  </a:cubicBezTo>
                  <a:cubicBezTo>
                    <a:pt x="1010" y="1301"/>
                    <a:pt x="1302" y="1009"/>
                    <a:pt x="1302" y="651"/>
                  </a:cubicBezTo>
                  <a:cubicBezTo>
                    <a:pt x="1302" y="292"/>
                    <a:pt x="1010" y="0"/>
                    <a:pt x="6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7"/>
            <p:cNvSpPr/>
            <p:nvPr/>
          </p:nvSpPr>
          <p:spPr>
            <a:xfrm>
              <a:off x="7102223" y="4705613"/>
              <a:ext cx="53806" cy="53809"/>
            </a:xfrm>
            <a:custGeom>
              <a:avLst/>
              <a:gdLst/>
              <a:ahLst/>
              <a:cxnLst/>
              <a:rect l="l" t="t" r="r" b="b"/>
              <a:pathLst>
                <a:path w="1062" h="1062" extrusionOk="0">
                  <a:moveTo>
                    <a:pt x="531" y="0"/>
                  </a:moveTo>
                  <a:cubicBezTo>
                    <a:pt x="238" y="0"/>
                    <a:pt x="1" y="238"/>
                    <a:pt x="1" y="530"/>
                  </a:cubicBezTo>
                  <a:cubicBezTo>
                    <a:pt x="1" y="824"/>
                    <a:pt x="238" y="1061"/>
                    <a:pt x="531" y="1061"/>
                  </a:cubicBezTo>
                  <a:cubicBezTo>
                    <a:pt x="824" y="1061"/>
                    <a:pt x="1061" y="824"/>
                    <a:pt x="1061" y="530"/>
                  </a:cubicBezTo>
                  <a:cubicBezTo>
                    <a:pt x="1061" y="238"/>
                    <a:pt x="824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_1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9"/>
          <p:cNvGrpSpPr/>
          <p:nvPr/>
        </p:nvGrpSpPr>
        <p:grpSpPr>
          <a:xfrm flipH="1">
            <a:off x="7405325" y="262700"/>
            <a:ext cx="1997650" cy="693500"/>
            <a:chOff x="6541275" y="2323925"/>
            <a:chExt cx="1997650" cy="693500"/>
          </a:xfrm>
        </p:grpSpPr>
        <p:sp>
          <p:nvSpPr>
            <p:cNvPr id="562" name="Google Shape;562;p29"/>
            <p:cNvSpPr/>
            <p:nvPr/>
          </p:nvSpPr>
          <p:spPr>
            <a:xfrm>
              <a:off x="760710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9"/>
            <p:cNvSpPr/>
            <p:nvPr/>
          </p:nvSpPr>
          <p:spPr>
            <a:xfrm>
              <a:off x="7728318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9"/>
            <p:cNvSpPr/>
            <p:nvPr/>
          </p:nvSpPr>
          <p:spPr>
            <a:xfrm>
              <a:off x="778839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9"/>
            <p:cNvSpPr/>
            <p:nvPr/>
          </p:nvSpPr>
          <p:spPr>
            <a:xfrm>
              <a:off x="784871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9"/>
            <p:cNvSpPr/>
            <p:nvPr/>
          </p:nvSpPr>
          <p:spPr>
            <a:xfrm>
              <a:off x="7913017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9"/>
            <p:cNvSpPr/>
            <p:nvPr/>
          </p:nvSpPr>
          <p:spPr>
            <a:xfrm>
              <a:off x="7961010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9"/>
            <p:cNvSpPr/>
            <p:nvPr/>
          </p:nvSpPr>
          <p:spPr>
            <a:xfrm>
              <a:off x="8155682" y="2589121"/>
              <a:ext cx="22764" cy="6712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9"/>
            <p:cNvSpPr/>
            <p:nvPr/>
          </p:nvSpPr>
          <p:spPr>
            <a:xfrm>
              <a:off x="80410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9"/>
            <p:cNvSpPr/>
            <p:nvPr/>
          </p:nvSpPr>
          <p:spPr>
            <a:xfrm>
              <a:off x="82115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9"/>
            <p:cNvSpPr/>
            <p:nvPr/>
          </p:nvSpPr>
          <p:spPr>
            <a:xfrm>
              <a:off x="6776431" y="2323925"/>
              <a:ext cx="1738664" cy="416918"/>
            </a:xfrm>
            <a:custGeom>
              <a:avLst/>
              <a:gdLst/>
              <a:ahLst/>
              <a:cxnLst/>
              <a:rect l="l" t="t" r="r" b="b"/>
              <a:pathLst>
                <a:path w="14817" h="3553" extrusionOk="0">
                  <a:moveTo>
                    <a:pt x="1" y="0"/>
                  </a:moveTo>
                  <a:lnTo>
                    <a:pt x="1" y="81"/>
                  </a:lnTo>
                  <a:lnTo>
                    <a:pt x="3098" y="81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9"/>
            <p:cNvSpPr/>
            <p:nvPr/>
          </p:nvSpPr>
          <p:spPr>
            <a:xfrm>
              <a:off x="8491401" y="2712332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cubicBezTo>
                    <a:pt x="0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9"/>
            <p:cNvSpPr/>
            <p:nvPr/>
          </p:nvSpPr>
          <p:spPr>
            <a:xfrm>
              <a:off x="6698045" y="2409820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1" y="0"/>
                  </a:moveTo>
                  <a:lnTo>
                    <a:pt x="1" y="80"/>
                  </a:lnTo>
                  <a:lnTo>
                    <a:pt x="3098" y="80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9"/>
            <p:cNvSpPr/>
            <p:nvPr/>
          </p:nvSpPr>
          <p:spPr>
            <a:xfrm>
              <a:off x="8413016" y="2798227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9"/>
            <p:cNvSpPr/>
            <p:nvPr/>
          </p:nvSpPr>
          <p:spPr>
            <a:xfrm>
              <a:off x="6619660" y="2495599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9"/>
            <p:cNvSpPr/>
            <p:nvPr/>
          </p:nvSpPr>
          <p:spPr>
            <a:xfrm>
              <a:off x="8344839" y="2884005"/>
              <a:ext cx="47524" cy="47641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9"/>
            <p:cNvSpPr/>
            <p:nvPr/>
          </p:nvSpPr>
          <p:spPr>
            <a:xfrm>
              <a:off x="6541275" y="2581494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9"/>
            <p:cNvSpPr/>
            <p:nvPr/>
          </p:nvSpPr>
          <p:spPr>
            <a:xfrm>
              <a:off x="8256245" y="2969901"/>
              <a:ext cx="47406" cy="47524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29"/>
          <p:cNvGrpSpPr/>
          <p:nvPr/>
        </p:nvGrpSpPr>
        <p:grpSpPr>
          <a:xfrm>
            <a:off x="-285600" y="4222125"/>
            <a:ext cx="1997650" cy="693500"/>
            <a:chOff x="6541275" y="2323925"/>
            <a:chExt cx="1997650" cy="693500"/>
          </a:xfrm>
        </p:grpSpPr>
        <p:sp>
          <p:nvSpPr>
            <p:cNvPr id="580" name="Google Shape;580;p29"/>
            <p:cNvSpPr/>
            <p:nvPr/>
          </p:nvSpPr>
          <p:spPr>
            <a:xfrm>
              <a:off x="760710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9"/>
            <p:cNvSpPr/>
            <p:nvPr/>
          </p:nvSpPr>
          <p:spPr>
            <a:xfrm>
              <a:off x="7728318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9"/>
            <p:cNvSpPr/>
            <p:nvPr/>
          </p:nvSpPr>
          <p:spPr>
            <a:xfrm>
              <a:off x="778839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9"/>
            <p:cNvSpPr/>
            <p:nvPr/>
          </p:nvSpPr>
          <p:spPr>
            <a:xfrm>
              <a:off x="784871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9"/>
            <p:cNvSpPr/>
            <p:nvPr/>
          </p:nvSpPr>
          <p:spPr>
            <a:xfrm>
              <a:off x="7913017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9"/>
            <p:cNvSpPr/>
            <p:nvPr/>
          </p:nvSpPr>
          <p:spPr>
            <a:xfrm>
              <a:off x="7961010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9"/>
            <p:cNvSpPr/>
            <p:nvPr/>
          </p:nvSpPr>
          <p:spPr>
            <a:xfrm>
              <a:off x="8155682" y="2589121"/>
              <a:ext cx="22764" cy="6712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9"/>
            <p:cNvSpPr/>
            <p:nvPr/>
          </p:nvSpPr>
          <p:spPr>
            <a:xfrm>
              <a:off x="80410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9"/>
            <p:cNvSpPr/>
            <p:nvPr/>
          </p:nvSpPr>
          <p:spPr>
            <a:xfrm>
              <a:off x="82115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9"/>
            <p:cNvSpPr/>
            <p:nvPr/>
          </p:nvSpPr>
          <p:spPr>
            <a:xfrm>
              <a:off x="6776431" y="2323925"/>
              <a:ext cx="1738664" cy="416918"/>
            </a:xfrm>
            <a:custGeom>
              <a:avLst/>
              <a:gdLst/>
              <a:ahLst/>
              <a:cxnLst/>
              <a:rect l="l" t="t" r="r" b="b"/>
              <a:pathLst>
                <a:path w="14817" h="3553" extrusionOk="0">
                  <a:moveTo>
                    <a:pt x="1" y="0"/>
                  </a:moveTo>
                  <a:lnTo>
                    <a:pt x="1" y="81"/>
                  </a:lnTo>
                  <a:lnTo>
                    <a:pt x="3098" y="81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9"/>
            <p:cNvSpPr/>
            <p:nvPr/>
          </p:nvSpPr>
          <p:spPr>
            <a:xfrm>
              <a:off x="8491401" y="2712332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cubicBezTo>
                    <a:pt x="0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9"/>
            <p:cNvSpPr/>
            <p:nvPr/>
          </p:nvSpPr>
          <p:spPr>
            <a:xfrm>
              <a:off x="6698045" y="2409820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1" y="0"/>
                  </a:moveTo>
                  <a:lnTo>
                    <a:pt x="1" y="80"/>
                  </a:lnTo>
                  <a:lnTo>
                    <a:pt x="3098" y="80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9"/>
            <p:cNvSpPr/>
            <p:nvPr/>
          </p:nvSpPr>
          <p:spPr>
            <a:xfrm>
              <a:off x="8413016" y="2798227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9"/>
            <p:cNvSpPr/>
            <p:nvPr/>
          </p:nvSpPr>
          <p:spPr>
            <a:xfrm>
              <a:off x="6619660" y="2495599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9"/>
            <p:cNvSpPr/>
            <p:nvPr/>
          </p:nvSpPr>
          <p:spPr>
            <a:xfrm>
              <a:off x="8344839" y="2884005"/>
              <a:ext cx="47524" cy="47641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9"/>
            <p:cNvSpPr/>
            <p:nvPr/>
          </p:nvSpPr>
          <p:spPr>
            <a:xfrm>
              <a:off x="6541275" y="2581494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9"/>
            <p:cNvSpPr/>
            <p:nvPr/>
          </p:nvSpPr>
          <p:spPr>
            <a:xfrm>
              <a:off x="8256245" y="2969901"/>
              <a:ext cx="47406" cy="47524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6_1_3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30"/>
          <p:cNvGrpSpPr/>
          <p:nvPr/>
        </p:nvGrpSpPr>
        <p:grpSpPr>
          <a:xfrm rot="10800000">
            <a:off x="5444100" y="4363825"/>
            <a:ext cx="5002471" cy="518150"/>
            <a:chOff x="4612950" y="1991350"/>
            <a:chExt cx="5002471" cy="518150"/>
          </a:xfrm>
        </p:grpSpPr>
        <p:sp>
          <p:nvSpPr>
            <p:cNvPr id="599" name="Google Shape;599;p30"/>
            <p:cNvSpPr/>
            <p:nvPr/>
          </p:nvSpPr>
          <p:spPr>
            <a:xfrm>
              <a:off x="4720109" y="2234932"/>
              <a:ext cx="4861318" cy="274568"/>
            </a:xfrm>
            <a:custGeom>
              <a:avLst/>
              <a:gdLst/>
              <a:ahLst/>
              <a:cxnLst/>
              <a:rect l="l" t="t" r="r" b="b"/>
              <a:pathLst>
                <a:path w="33888" h="1914" extrusionOk="0">
                  <a:moveTo>
                    <a:pt x="30679" y="1"/>
                  </a:moveTo>
                  <a:lnTo>
                    <a:pt x="28847" y="1834"/>
                  </a:lnTo>
                  <a:lnTo>
                    <a:pt x="0" y="1834"/>
                  </a:lnTo>
                  <a:lnTo>
                    <a:pt x="0" y="1914"/>
                  </a:lnTo>
                  <a:lnTo>
                    <a:pt x="28880" y="1914"/>
                  </a:lnTo>
                  <a:lnTo>
                    <a:pt x="30713" y="81"/>
                  </a:lnTo>
                  <a:lnTo>
                    <a:pt x="33887" y="81"/>
                  </a:lnTo>
                  <a:lnTo>
                    <a:pt x="338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9547138" y="2206672"/>
              <a:ext cx="68283" cy="68283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238" y="0"/>
                  </a:moveTo>
                  <a:cubicBezTo>
                    <a:pt x="107" y="0"/>
                    <a:pt x="1" y="107"/>
                    <a:pt x="1" y="238"/>
                  </a:cubicBezTo>
                  <a:cubicBezTo>
                    <a:pt x="1" y="370"/>
                    <a:pt x="107" y="475"/>
                    <a:pt x="238" y="475"/>
                  </a:cubicBezTo>
                  <a:cubicBezTo>
                    <a:pt x="369" y="475"/>
                    <a:pt x="476" y="370"/>
                    <a:pt x="476" y="238"/>
                  </a:cubicBezTo>
                  <a:cubicBezTo>
                    <a:pt x="476" y="107"/>
                    <a:pt x="369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4612950" y="2021332"/>
              <a:ext cx="4526070" cy="356623"/>
            </a:xfrm>
            <a:custGeom>
              <a:avLst/>
              <a:gdLst/>
              <a:ahLst/>
              <a:cxnLst/>
              <a:rect l="l" t="t" r="r" b="b"/>
              <a:pathLst>
                <a:path w="31551" h="2486" extrusionOk="0">
                  <a:moveTo>
                    <a:pt x="31494" y="1"/>
                  </a:moveTo>
                  <a:lnTo>
                    <a:pt x="29088" y="2406"/>
                  </a:lnTo>
                  <a:lnTo>
                    <a:pt x="1" y="2406"/>
                  </a:lnTo>
                  <a:lnTo>
                    <a:pt x="1" y="2486"/>
                  </a:lnTo>
                  <a:lnTo>
                    <a:pt x="29121" y="2486"/>
                  </a:lnTo>
                  <a:lnTo>
                    <a:pt x="31550" y="58"/>
                  </a:lnTo>
                  <a:lnTo>
                    <a:pt x="31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9100714" y="1991350"/>
              <a:ext cx="68283" cy="68427"/>
            </a:xfrm>
            <a:custGeom>
              <a:avLst/>
              <a:gdLst/>
              <a:ahLst/>
              <a:cxnLst/>
              <a:rect l="l" t="t" r="r" b="b"/>
              <a:pathLst>
                <a:path w="476" h="477" extrusionOk="0"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cubicBezTo>
                    <a:pt x="0" y="370"/>
                    <a:pt x="107" y="476"/>
                    <a:pt x="238" y="476"/>
                  </a:cubicBezTo>
                  <a:cubicBezTo>
                    <a:pt x="369" y="476"/>
                    <a:pt x="476" y="370"/>
                    <a:pt x="476" y="238"/>
                  </a:cubicBezTo>
                  <a:cubicBezTo>
                    <a:pt x="476" y="107"/>
                    <a:pt x="369" y="0"/>
                    <a:pt x="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6_1_2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31"/>
          <p:cNvGrpSpPr/>
          <p:nvPr/>
        </p:nvGrpSpPr>
        <p:grpSpPr>
          <a:xfrm>
            <a:off x="-247440" y="4303633"/>
            <a:ext cx="2346768" cy="661569"/>
            <a:chOff x="4583450" y="1155225"/>
            <a:chExt cx="394375" cy="111175"/>
          </a:xfrm>
        </p:grpSpPr>
        <p:sp>
          <p:nvSpPr>
            <p:cNvPr id="605" name="Google Shape;605;p31"/>
            <p:cNvSpPr/>
            <p:nvPr/>
          </p:nvSpPr>
          <p:spPr>
            <a:xfrm>
              <a:off x="4600150" y="11552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4967700" y="1237975"/>
              <a:ext cx="10125" cy="10150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4583450" y="11735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4948825" y="1256275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ira"/>
              <a:buNone/>
              <a:defRPr sz="3600" b="1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456650"/>
            <a:ext cx="77592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0" r:id="rId4"/>
    <p:sldLayoutId id="2147483662" r:id="rId5"/>
    <p:sldLayoutId id="2147483663" r:id="rId6"/>
    <p:sldLayoutId id="2147483675" r:id="rId7"/>
    <p:sldLayoutId id="2147483676" r:id="rId8"/>
    <p:sldLayoutId id="2147483677" r:id="rId9"/>
    <p:sldLayoutId id="214748367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5"/>
          <p:cNvSpPr txBox="1">
            <a:spLocks noGrp="1"/>
          </p:cNvSpPr>
          <p:nvPr>
            <p:ph type="ctrTitle"/>
          </p:nvPr>
        </p:nvSpPr>
        <p:spPr>
          <a:xfrm>
            <a:off x="862834" y="2075888"/>
            <a:ext cx="3070658" cy="7473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/>
              <a:t>EVENTOS</a:t>
            </a:r>
            <a:endParaRPr sz="4800" dirty="0"/>
          </a:p>
        </p:txBody>
      </p:sp>
      <p:sp>
        <p:nvSpPr>
          <p:cNvPr id="683" name="Google Shape;683;p35"/>
          <p:cNvSpPr txBox="1">
            <a:spLocks noGrp="1"/>
          </p:cNvSpPr>
          <p:nvPr>
            <p:ph type="subTitle" idx="1"/>
          </p:nvPr>
        </p:nvSpPr>
        <p:spPr>
          <a:xfrm>
            <a:off x="978251" y="2659500"/>
            <a:ext cx="3480226" cy="3688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pt-BR" sz="1800" dirty="0">
                <a:latin typeface="Nunito" panose="020B0604020202020204" charset="0"/>
                <a:cs typeface="Arial" panose="020B0604020202020204" pitchFamily="34" charset="0"/>
              </a:rPr>
              <a:t>Introdução, Tipos e Exemplos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</p:txBody>
      </p:sp>
      <p:sp>
        <p:nvSpPr>
          <p:cNvPr id="684" name="Google Shape;684;p35"/>
          <p:cNvSpPr/>
          <p:nvPr/>
        </p:nvSpPr>
        <p:spPr>
          <a:xfrm>
            <a:off x="1731368" y="510873"/>
            <a:ext cx="106449" cy="106540"/>
          </a:xfrm>
          <a:custGeom>
            <a:avLst/>
            <a:gdLst/>
            <a:ahLst/>
            <a:cxnLst/>
            <a:rect l="l" t="t" r="r" b="b"/>
            <a:pathLst>
              <a:path w="1175" h="1176" extrusionOk="0">
                <a:moveTo>
                  <a:pt x="588" y="241"/>
                </a:moveTo>
                <a:cubicBezTo>
                  <a:pt x="779" y="241"/>
                  <a:pt x="935" y="396"/>
                  <a:pt x="935" y="588"/>
                </a:cubicBezTo>
                <a:cubicBezTo>
                  <a:pt x="935" y="780"/>
                  <a:pt x="779" y="935"/>
                  <a:pt x="588" y="935"/>
                </a:cubicBezTo>
                <a:cubicBezTo>
                  <a:pt x="397" y="935"/>
                  <a:pt x="240" y="780"/>
                  <a:pt x="240" y="588"/>
                </a:cubicBezTo>
                <a:cubicBezTo>
                  <a:pt x="240" y="396"/>
                  <a:pt x="397" y="241"/>
                  <a:pt x="588" y="241"/>
                </a:cubicBezTo>
                <a:close/>
                <a:moveTo>
                  <a:pt x="588" y="1"/>
                </a:moveTo>
                <a:cubicBezTo>
                  <a:pt x="265" y="1"/>
                  <a:pt x="1" y="264"/>
                  <a:pt x="1" y="588"/>
                </a:cubicBezTo>
                <a:cubicBezTo>
                  <a:pt x="1" y="911"/>
                  <a:pt x="265" y="1175"/>
                  <a:pt x="588" y="1175"/>
                </a:cubicBezTo>
                <a:cubicBezTo>
                  <a:pt x="912" y="1175"/>
                  <a:pt x="1174" y="911"/>
                  <a:pt x="1174" y="588"/>
                </a:cubicBezTo>
                <a:cubicBezTo>
                  <a:pt x="1174" y="264"/>
                  <a:pt x="912" y="1"/>
                  <a:pt x="58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35"/>
          <p:cNvSpPr/>
          <p:nvPr/>
        </p:nvSpPr>
        <p:spPr>
          <a:xfrm>
            <a:off x="7" y="248419"/>
            <a:ext cx="2322856" cy="779298"/>
          </a:xfrm>
          <a:custGeom>
            <a:avLst/>
            <a:gdLst/>
            <a:ahLst/>
            <a:cxnLst/>
            <a:rect l="l" t="t" r="r" b="b"/>
            <a:pathLst>
              <a:path w="25640" h="8602" extrusionOk="0">
                <a:moveTo>
                  <a:pt x="1" y="1"/>
                </a:moveTo>
                <a:lnTo>
                  <a:pt x="1" y="240"/>
                </a:lnTo>
                <a:lnTo>
                  <a:pt x="11937" y="240"/>
                </a:lnTo>
                <a:lnTo>
                  <a:pt x="13374" y="1678"/>
                </a:lnTo>
                <a:lnTo>
                  <a:pt x="15052" y="1678"/>
                </a:lnTo>
                <a:lnTo>
                  <a:pt x="18376" y="5002"/>
                </a:lnTo>
                <a:lnTo>
                  <a:pt x="18376" y="6400"/>
                </a:lnTo>
                <a:lnTo>
                  <a:pt x="19504" y="7529"/>
                </a:lnTo>
                <a:lnTo>
                  <a:pt x="24397" y="7529"/>
                </a:lnTo>
                <a:lnTo>
                  <a:pt x="25470" y="8602"/>
                </a:lnTo>
                <a:lnTo>
                  <a:pt x="25640" y="8433"/>
                </a:lnTo>
                <a:lnTo>
                  <a:pt x="24496" y="7289"/>
                </a:lnTo>
                <a:lnTo>
                  <a:pt x="19604" y="7289"/>
                </a:lnTo>
                <a:lnTo>
                  <a:pt x="18615" y="6301"/>
                </a:lnTo>
                <a:lnTo>
                  <a:pt x="18615" y="4903"/>
                </a:lnTo>
                <a:lnTo>
                  <a:pt x="15151" y="1439"/>
                </a:lnTo>
                <a:lnTo>
                  <a:pt x="13473" y="1439"/>
                </a:lnTo>
                <a:lnTo>
                  <a:pt x="1203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35"/>
          <p:cNvSpPr/>
          <p:nvPr/>
        </p:nvSpPr>
        <p:spPr>
          <a:xfrm>
            <a:off x="7" y="356952"/>
            <a:ext cx="2822578" cy="812547"/>
          </a:xfrm>
          <a:custGeom>
            <a:avLst/>
            <a:gdLst/>
            <a:ahLst/>
            <a:cxnLst/>
            <a:rect l="l" t="t" r="r" b="b"/>
            <a:pathLst>
              <a:path w="31156" h="8969" extrusionOk="0">
                <a:moveTo>
                  <a:pt x="1" y="1"/>
                </a:moveTo>
                <a:lnTo>
                  <a:pt x="1" y="241"/>
                </a:lnTo>
                <a:lnTo>
                  <a:pt x="11537" y="241"/>
                </a:lnTo>
                <a:lnTo>
                  <a:pt x="18771" y="7474"/>
                </a:lnTo>
                <a:lnTo>
                  <a:pt x="23837" y="7474"/>
                </a:lnTo>
                <a:lnTo>
                  <a:pt x="25333" y="8969"/>
                </a:lnTo>
                <a:lnTo>
                  <a:pt x="31156" y="8969"/>
                </a:lnTo>
                <a:lnTo>
                  <a:pt x="31156" y="8729"/>
                </a:lnTo>
                <a:lnTo>
                  <a:pt x="25432" y="8729"/>
                </a:lnTo>
                <a:lnTo>
                  <a:pt x="23937" y="7235"/>
                </a:lnTo>
                <a:lnTo>
                  <a:pt x="18870" y="7235"/>
                </a:lnTo>
                <a:lnTo>
                  <a:pt x="11671" y="36"/>
                </a:lnTo>
                <a:lnTo>
                  <a:pt x="1163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35"/>
          <p:cNvSpPr/>
          <p:nvPr/>
        </p:nvSpPr>
        <p:spPr>
          <a:xfrm>
            <a:off x="7" y="472732"/>
            <a:ext cx="1929311" cy="1013667"/>
          </a:xfrm>
          <a:custGeom>
            <a:avLst/>
            <a:gdLst/>
            <a:ahLst/>
            <a:cxnLst/>
            <a:rect l="l" t="t" r="r" b="b"/>
            <a:pathLst>
              <a:path w="21296" h="11189" extrusionOk="0">
                <a:moveTo>
                  <a:pt x="1" y="1"/>
                </a:moveTo>
                <a:lnTo>
                  <a:pt x="1" y="240"/>
                </a:lnTo>
                <a:lnTo>
                  <a:pt x="10579" y="240"/>
                </a:lnTo>
                <a:lnTo>
                  <a:pt x="15619" y="5281"/>
                </a:lnTo>
                <a:lnTo>
                  <a:pt x="15619" y="6800"/>
                </a:lnTo>
                <a:lnTo>
                  <a:pt x="17527" y="8708"/>
                </a:lnTo>
                <a:lnTo>
                  <a:pt x="18646" y="8708"/>
                </a:lnTo>
                <a:lnTo>
                  <a:pt x="21126" y="11188"/>
                </a:lnTo>
                <a:lnTo>
                  <a:pt x="21296" y="11019"/>
                </a:lnTo>
                <a:lnTo>
                  <a:pt x="18745" y="8468"/>
                </a:lnTo>
                <a:lnTo>
                  <a:pt x="17626" y="8468"/>
                </a:lnTo>
                <a:lnTo>
                  <a:pt x="15859" y="6700"/>
                </a:lnTo>
                <a:lnTo>
                  <a:pt x="15859" y="5182"/>
                </a:lnTo>
                <a:lnTo>
                  <a:pt x="1067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35"/>
          <p:cNvSpPr/>
          <p:nvPr/>
        </p:nvSpPr>
        <p:spPr>
          <a:xfrm>
            <a:off x="7" y="798330"/>
            <a:ext cx="1531871" cy="669497"/>
          </a:xfrm>
          <a:custGeom>
            <a:avLst/>
            <a:gdLst/>
            <a:ahLst/>
            <a:cxnLst/>
            <a:rect l="l" t="t" r="r" b="b"/>
            <a:pathLst>
              <a:path w="16909" h="7390" extrusionOk="0">
                <a:moveTo>
                  <a:pt x="1" y="1"/>
                </a:moveTo>
                <a:lnTo>
                  <a:pt x="1" y="241"/>
                </a:lnTo>
                <a:lnTo>
                  <a:pt x="3789" y="241"/>
                </a:lnTo>
                <a:lnTo>
                  <a:pt x="5417" y="1868"/>
                </a:lnTo>
                <a:lnTo>
                  <a:pt x="11218" y="1868"/>
                </a:lnTo>
                <a:lnTo>
                  <a:pt x="16739" y="7389"/>
                </a:lnTo>
                <a:lnTo>
                  <a:pt x="16908" y="7220"/>
                </a:lnTo>
                <a:lnTo>
                  <a:pt x="11317" y="1628"/>
                </a:lnTo>
                <a:lnTo>
                  <a:pt x="5516" y="1628"/>
                </a:lnTo>
                <a:lnTo>
                  <a:pt x="3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5"/>
          <p:cNvSpPr/>
          <p:nvPr/>
        </p:nvSpPr>
        <p:spPr>
          <a:xfrm>
            <a:off x="1496365" y="1437297"/>
            <a:ext cx="106449" cy="106359"/>
          </a:xfrm>
          <a:custGeom>
            <a:avLst/>
            <a:gdLst/>
            <a:ahLst/>
            <a:cxnLst/>
            <a:rect l="l" t="t" r="r" b="b"/>
            <a:pathLst>
              <a:path w="1175" h="1174" extrusionOk="0">
                <a:moveTo>
                  <a:pt x="588" y="240"/>
                </a:moveTo>
                <a:cubicBezTo>
                  <a:pt x="779" y="240"/>
                  <a:pt x="935" y="396"/>
                  <a:pt x="935" y="587"/>
                </a:cubicBezTo>
                <a:cubicBezTo>
                  <a:pt x="935" y="779"/>
                  <a:pt x="779" y="934"/>
                  <a:pt x="588" y="934"/>
                </a:cubicBezTo>
                <a:cubicBezTo>
                  <a:pt x="396" y="934"/>
                  <a:pt x="240" y="779"/>
                  <a:pt x="240" y="587"/>
                </a:cubicBezTo>
                <a:cubicBezTo>
                  <a:pt x="240" y="396"/>
                  <a:pt x="396" y="240"/>
                  <a:pt x="588" y="240"/>
                </a:cubicBezTo>
                <a:close/>
                <a:moveTo>
                  <a:pt x="588" y="0"/>
                </a:moveTo>
                <a:cubicBezTo>
                  <a:pt x="264" y="0"/>
                  <a:pt x="1" y="264"/>
                  <a:pt x="1" y="587"/>
                </a:cubicBezTo>
                <a:cubicBezTo>
                  <a:pt x="1" y="911"/>
                  <a:pt x="264" y="1174"/>
                  <a:pt x="588" y="1174"/>
                </a:cubicBezTo>
                <a:cubicBezTo>
                  <a:pt x="912" y="1174"/>
                  <a:pt x="1174" y="911"/>
                  <a:pt x="1174" y="587"/>
                </a:cubicBezTo>
                <a:cubicBezTo>
                  <a:pt x="1174" y="264"/>
                  <a:pt x="912" y="0"/>
                  <a:pt x="5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5"/>
          <p:cNvSpPr/>
          <p:nvPr/>
        </p:nvSpPr>
        <p:spPr>
          <a:xfrm>
            <a:off x="2805281" y="1116228"/>
            <a:ext cx="84706" cy="84797"/>
          </a:xfrm>
          <a:custGeom>
            <a:avLst/>
            <a:gdLst/>
            <a:ahLst/>
            <a:cxnLst/>
            <a:rect l="l" t="t" r="r" b="b"/>
            <a:pathLst>
              <a:path w="935" h="936" extrusionOk="0">
                <a:moveTo>
                  <a:pt x="468" y="1"/>
                </a:moveTo>
                <a:cubicBezTo>
                  <a:pt x="210" y="1"/>
                  <a:pt x="1" y="210"/>
                  <a:pt x="1" y="468"/>
                </a:cubicBezTo>
                <a:cubicBezTo>
                  <a:pt x="1" y="726"/>
                  <a:pt x="210" y="935"/>
                  <a:pt x="468" y="935"/>
                </a:cubicBezTo>
                <a:cubicBezTo>
                  <a:pt x="726" y="935"/>
                  <a:pt x="935" y="726"/>
                  <a:pt x="935" y="468"/>
                </a:cubicBezTo>
                <a:cubicBezTo>
                  <a:pt x="935" y="210"/>
                  <a:pt x="726" y="1"/>
                  <a:pt x="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5"/>
          <p:cNvSpPr/>
          <p:nvPr/>
        </p:nvSpPr>
        <p:spPr>
          <a:xfrm>
            <a:off x="210731" y="563508"/>
            <a:ext cx="71479" cy="71389"/>
          </a:xfrm>
          <a:custGeom>
            <a:avLst/>
            <a:gdLst/>
            <a:ahLst/>
            <a:cxnLst/>
            <a:rect l="l" t="t" r="r" b="b"/>
            <a:pathLst>
              <a:path w="789" h="788" extrusionOk="0">
                <a:moveTo>
                  <a:pt x="1" y="0"/>
                </a:moveTo>
                <a:lnTo>
                  <a:pt x="1" y="788"/>
                </a:lnTo>
                <a:lnTo>
                  <a:pt x="788" y="788"/>
                </a:lnTo>
                <a:lnTo>
                  <a:pt x="78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5"/>
          <p:cNvSpPr/>
          <p:nvPr/>
        </p:nvSpPr>
        <p:spPr>
          <a:xfrm>
            <a:off x="315731" y="563508"/>
            <a:ext cx="71389" cy="71389"/>
          </a:xfrm>
          <a:custGeom>
            <a:avLst/>
            <a:gdLst/>
            <a:ahLst/>
            <a:cxnLst/>
            <a:rect l="l" t="t" r="r" b="b"/>
            <a:pathLst>
              <a:path w="788" h="788" extrusionOk="0">
                <a:moveTo>
                  <a:pt x="1" y="0"/>
                </a:moveTo>
                <a:lnTo>
                  <a:pt x="1" y="788"/>
                </a:lnTo>
                <a:lnTo>
                  <a:pt x="787" y="788"/>
                </a:lnTo>
                <a:lnTo>
                  <a:pt x="78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5"/>
          <p:cNvSpPr/>
          <p:nvPr/>
        </p:nvSpPr>
        <p:spPr>
          <a:xfrm>
            <a:off x="420640" y="563508"/>
            <a:ext cx="71389" cy="71389"/>
          </a:xfrm>
          <a:custGeom>
            <a:avLst/>
            <a:gdLst/>
            <a:ahLst/>
            <a:cxnLst/>
            <a:rect l="l" t="t" r="r" b="b"/>
            <a:pathLst>
              <a:path w="788" h="788" extrusionOk="0">
                <a:moveTo>
                  <a:pt x="0" y="0"/>
                </a:moveTo>
                <a:lnTo>
                  <a:pt x="0" y="788"/>
                </a:lnTo>
                <a:lnTo>
                  <a:pt x="788" y="788"/>
                </a:lnTo>
                <a:lnTo>
                  <a:pt x="78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35"/>
          <p:cNvSpPr/>
          <p:nvPr/>
        </p:nvSpPr>
        <p:spPr>
          <a:xfrm>
            <a:off x="525549" y="563508"/>
            <a:ext cx="71389" cy="71389"/>
          </a:xfrm>
          <a:custGeom>
            <a:avLst/>
            <a:gdLst/>
            <a:ahLst/>
            <a:cxnLst/>
            <a:rect l="l" t="t" r="r" b="b"/>
            <a:pathLst>
              <a:path w="788" h="788" extrusionOk="0">
                <a:moveTo>
                  <a:pt x="1" y="0"/>
                </a:moveTo>
                <a:lnTo>
                  <a:pt x="1" y="788"/>
                </a:lnTo>
                <a:lnTo>
                  <a:pt x="788" y="788"/>
                </a:lnTo>
                <a:lnTo>
                  <a:pt x="78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5"/>
          <p:cNvSpPr/>
          <p:nvPr/>
        </p:nvSpPr>
        <p:spPr>
          <a:xfrm>
            <a:off x="630458" y="563508"/>
            <a:ext cx="71479" cy="71389"/>
          </a:xfrm>
          <a:custGeom>
            <a:avLst/>
            <a:gdLst/>
            <a:ahLst/>
            <a:cxnLst/>
            <a:rect l="l" t="t" r="r" b="b"/>
            <a:pathLst>
              <a:path w="789" h="788" extrusionOk="0">
                <a:moveTo>
                  <a:pt x="1" y="0"/>
                </a:moveTo>
                <a:lnTo>
                  <a:pt x="1" y="788"/>
                </a:lnTo>
                <a:lnTo>
                  <a:pt x="788" y="788"/>
                </a:lnTo>
                <a:lnTo>
                  <a:pt x="78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35"/>
          <p:cNvSpPr/>
          <p:nvPr/>
        </p:nvSpPr>
        <p:spPr>
          <a:xfrm>
            <a:off x="96944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0" y="1"/>
                </a:moveTo>
                <a:lnTo>
                  <a:pt x="0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35"/>
          <p:cNvSpPr/>
          <p:nvPr/>
        </p:nvSpPr>
        <p:spPr>
          <a:xfrm>
            <a:off x="169239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35"/>
          <p:cNvSpPr/>
          <p:nvPr/>
        </p:nvSpPr>
        <p:spPr>
          <a:xfrm>
            <a:off x="205114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5"/>
          <p:cNvSpPr/>
          <p:nvPr/>
        </p:nvSpPr>
        <p:spPr>
          <a:xfrm>
            <a:off x="241171" y="1236629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5"/>
          <p:cNvSpPr/>
          <p:nvPr/>
        </p:nvSpPr>
        <p:spPr>
          <a:xfrm>
            <a:off x="279493" y="1236629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5"/>
          <p:cNvSpPr/>
          <p:nvPr/>
        </p:nvSpPr>
        <p:spPr>
          <a:xfrm>
            <a:off x="308121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5"/>
          <p:cNvSpPr/>
          <p:nvPr/>
        </p:nvSpPr>
        <p:spPr>
          <a:xfrm>
            <a:off x="424263" y="1236629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5"/>
          <p:cNvSpPr/>
          <p:nvPr/>
        </p:nvSpPr>
        <p:spPr>
          <a:xfrm>
            <a:off x="355955" y="1236629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5"/>
          <p:cNvSpPr/>
          <p:nvPr/>
        </p:nvSpPr>
        <p:spPr>
          <a:xfrm>
            <a:off x="457602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35"/>
          <p:cNvSpPr/>
          <p:nvPr/>
        </p:nvSpPr>
        <p:spPr>
          <a:xfrm>
            <a:off x="603823" y="1011501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0" y="1"/>
                </a:moveTo>
                <a:lnTo>
                  <a:pt x="0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5"/>
          <p:cNvSpPr/>
          <p:nvPr/>
        </p:nvSpPr>
        <p:spPr>
          <a:xfrm>
            <a:off x="676118" y="1011501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35"/>
          <p:cNvSpPr/>
          <p:nvPr/>
        </p:nvSpPr>
        <p:spPr>
          <a:xfrm>
            <a:off x="711993" y="1011501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5"/>
          <p:cNvSpPr/>
          <p:nvPr/>
        </p:nvSpPr>
        <p:spPr>
          <a:xfrm>
            <a:off x="748050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35"/>
          <p:cNvSpPr/>
          <p:nvPr/>
        </p:nvSpPr>
        <p:spPr>
          <a:xfrm>
            <a:off x="786372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35"/>
          <p:cNvSpPr/>
          <p:nvPr/>
        </p:nvSpPr>
        <p:spPr>
          <a:xfrm>
            <a:off x="815000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5"/>
          <p:cNvSpPr/>
          <p:nvPr/>
        </p:nvSpPr>
        <p:spPr>
          <a:xfrm>
            <a:off x="931142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5"/>
          <p:cNvSpPr/>
          <p:nvPr/>
        </p:nvSpPr>
        <p:spPr>
          <a:xfrm>
            <a:off x="862834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35"/>
          <p:cNvSpPr/>
          <p:nvPr/>
        </p:nvSpPr>
        <p:spPr>
          <a:xfrm>
            <a:off x="964481" y="1011501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35"/>
          <p:cNvSpPr/>
          <p:nvPr/>
        </p:nvSpPr>
        <p:spPr>
          <a:xfrm>
            <a:off x="59075" y="295528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35"/>
          <p:cNvSpPr/>
          <p:nvPr/>
        </p:nvSpPr>
        <p:spPr>
          <a:xfrm>
            <a:off x="127293" y="291904"/>
            <a:ext cx="43939" cy="43848"/>
          </a:xfrm>
          <a:custGeom>
            <a:avLst/>
            <a:gdLst/>
            <a:ahLst/>
            <a:cxnLst/>
            <a:rect l="l" t="t" r="r" b="b"/>
            <a:pathLst>
              <a:path w="485" h="484" extrusionOk="0">
                <a:moveTo>
                  <a:pt x="243" y="80"/>
                </a:moveTo>
                <a:cubicBezTo>
                  <a:pt x="332" y="80"/>
                  <a:pt x="405" y="153"/>
                  <a:pt x="405" y="242"/>
                </a:cubicBezTo>
                <a:cubicBezTo>
                  <a:pt x="405" y="331"/>
                  <a:pt x="332" y="404"/>
                  <a:pt x="243" y="404"/>
                </a:cubicBezTo>
                <a:cubicBezTo>
                  <a:pt x="154" y="404"/>
                  <a:pt x="80" y="331"/>
                  <a:pt x="80" y="242"/>
                </a:cubicBezTo>
                <a:cubicBezTo>
                  <a:pt x="80" y="153"/>
                  <a:pt x="154" y="80"/>
                  <a:pt x="243" y="80"/>
                </a:cubicBezTo>
                <a:close/>
                <a:moveTo>
                  <a:pt x="243" y="0"/>
                </a:moveTo>
                <a:cubicBezTo>
                  <a:pt x="109" y="0"/>
                  <a:pt x="1" y="108"/>
                  <a:pt x="1" y="242"/>
                </a:cubicBezTo>
                <a:cubicBezTo>
                  <a:pt x="1" y="375"/>
                  <a:pt x="109" y="484"/>
                  <a:pt x="243" y="484"/>
                </a:cubicBezTo>
                <a:cubicBezTo>
                  <a:pt x="376" y="484"/>
                  <a:pt x="484" y="375"/>
                  <a:pt x="484" y="242"/>
                </a:cubicBezTo>
                <a:cubicBezTo>
                  <a:pt x="484" y="108"/>
                  <a:pt x="376" y="0"/>
                  <a:pt x="2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35"/>
          <p:cNvSpPr/>
          <p:nvPr/>
        </p:nvSpPr>
        <p:spPr>
          <a:xfrm>
            <a:off x="202759" y="295528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2" y="0"/>
                  <a:pt x="1" y="90"/>
                  <a:pt x="1" y="202"/>
                </a:cubicBezTo>
                <a:cubicBezTo>
                  <a:pt x="1" y="314"/>
                  <a:pt x="92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5"/>
          <p:cNvSpPr/>
          <p:nvPr/>
        </p:nvSpPr>
        <p:spPr>
          <a:xfrm>
            <a:off x="274691" y="295528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0" y="0"/>
                  <a:pt x="0" y="90"/>
                  <a:pt x="0" y="202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35"/>
          <p:cNvSpPr/>
          <p:nvPr/>
        </p:nvSpPr>
        <p:spPr>
          <a:xfrm>
            <a:off x="346533" y="295528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35"/>
          <p:cNvSpPr/>
          <p:nvPr/>
        </p:nvSpPr>
        <p:spPr>
          <a:xfrm>
            <a:off x="418375" y="295528"/>
            <a:ext cx="36782" cy="36600"/>
          </a:xfrm>
          <a:custGeom>
            <a:avLst/>
            <a:gdLst/>
            <a:ahLst/>
            <a:cxnLst/>
            <a:rect l="l" t="t" r="r" b="b"/>
            <a:pathLst>
              <a:path w="406" h="404" extrusionOk="0">
                <a:moveTo>
                  <a:pt x="203" y="0"/>
                </a:moveTo>
                <a:cubicBezTo>
                  <a:pt x="91" y="0"/>
                  <a:pt x="1" y="90"/>
                  <a:pt x="1" y="202"/>
                </a:cubicBezTo>
                <a:cubicBezTo>
                  <a:pt x="1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35"/>
          <p:cNvSpPr/>
          <p:nvPr/>
        </p:nvSpPr>
        <p:spPr>
          <a:xfrm>
            <a:off x="1393902" y="146952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35"/>
          <p:cNvSpPr/>
          <p:nvPr/>
        </p:nvSpPr>
        <p:spPr>
          <a:xfrm>
            <a:off x="1462120" y="143329"/>
            <a:ext cx="43939" cy="43939"/>
          </a:xfrm>
          <a:custGeom>
            <a:avLst/>
            <a:gdLst/>
            <a:ahLst/>
            <a:cxnLst/>
            <a:rect l="l" t="t" r="r" b="b"/>
            <a:pathLst>
              <a:path w="485" h="485" extrusionOk="0">
                <a:moveTo>
                  <a:pt x="243" y="80"/>
                </a:moveTo>
                <a:cubicBezTo>
                  <a:pt x="332" y="80"/>
                  <a:pt x="405" y="153"/>
                  <a:pt x="405" y="242"/>
                </a:cubicBezTo>
                <a:cubicBezTo>
                  <a:pt x="405" y="331"/>
                  <a:pt x="332" y="405"/>
                  <a:pt x="243" y="405"/>
                </a:cubicBezTo>
                <a:cubicBezTo>
                  <a:pt x="154" y="405"/>
                  <a:pt x="80" y="331"/>
                  <a:pt x="80" y="242"/>
                </a:cubicBezTo>
                <a:cubicBezTo>
                  <a:pt x="80" y="153"/>
                  <a:pt x="154" y="80"/>
                  <a:pt x="243" y="80"/>
                </a:cubicBezTo>
                <a:close/>
                <a:moveTo>
                  <a:pt x="243" y="0"/>
                </a:moveTo>
                <a:cubicBezTo>
                  <a:pt x="109" y="0"/>
                  <a:pt x="1" y="109"/>
                  <a:pt x="1" y="242"/>
                </a:cubicBezTo>
                <a:cubicBezTo>
                  <a:pt x="1" y="376"/>
                  <a:pt x="109" y="484"/>
                  <a:pt x="243" y="484"/>
                </a:cubicBezTo>
                <a:cubicBezTo>
                  <a:pt x="376" y="484"/>
                  <a:pt x="485" y="376"/>
                  <a:pt x="485" y="242"/>
                </a:cubicBezTo>
                <a:cubicBezTo>
                  <a:pt x="485" y="109"/>
                  <a:pt x="376" y="0"/>
                  <a:pt x="2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35"/>
          <p:cNvSpPr/>
          <p:nvPr/>
        </p:nvSpPr>
        <p:spPr>
          <a:xfrm>
            <a:off x="1537585" y="146952"/>
            <a:ext cx="36782" cy="36600"/>
          </a:xfrm>
          <a:custGeom>
            <a:avLst/>
            <a:gdLst/>
            <a:ahLst/>
            <a:cxnLst/>
            <a:rect l="l" t="t" r="r" b="b"/>
            <a:pathLst>
              <a:path w="406" h="404" extrusionOk="0">
                <a:moveTo>
                  <a:pt x="203" y="0"/>
                </a:moveTo>
                <a:cubicBezTo>
                  <a:pt x="92" y="0"/>
                  <a:pt x="1" y="90"/>
                  <a:pt x="1" y="202"/>
                </a:cubicBezTo>
                <a:cubicBezTo>
                  <a:pt x="1" y="314"/>
                  <a:pt x="92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35"/>
          <p:cNvSpPr/>
          <p:nvPr/>
        </p:nvSpPr>
        <p:spPr>
          <a:xfrm>
            <a:off x="1609518" y="146952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0" y="0"/>
                  <a:pt x="0" y="90"/>
                  <a:pt x="0" y="202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35"/>
          <p:cNvSpPr/>
          <p:nvPr/>
        </p:nvSpPr>
        <p:spPr>
          <a:xfrm>
            <a:off x="1681360" y="146952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35"/>
          <p:cNvSpPr/>
          <p:nvPr/>
        </p:nvSpPr>
        <p:spPr>
          <a:xfrm>
            <a:off x="1753202" y="146952"/>
            <a:ext cx="36782" cy="36600"/>
          </a:xfrm>
          <a:custGeom>
            <a:avLst/>
            <a:gdLst/>
            <a:ahLst/>
            <a:cxnLst/>
            <a:rect l="l" t="t" r="r" b="b"/>
            <a:pathLst>
              <a:path w="406" h="404" extrusionOk="0">
                <a:moveTo>
                  <a:pt x="203" y="0"/>
                </a:moveTo>
                <a:cubicBezTo>
                  <a:pt x="91" y="0"/>
                  <a:pt x="1" y="90"/>
                  <a:pt x="1" y="202"/>
                </a:cubicBezTo>
                <a:cubicBezTo>
                  <a:pt x="1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35"/>
          <p:cNvSpPr/>
          <p:nvPr/>
        </p:nvSpPr>
        <p:spPr>
          <a:xfrm>
            <a:off x="1859198" y="146952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2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35"/>
          <p:cNvSpPr/>
          <p:nvPr/>
        </p:nvSpPr>
        <p:spPr>
          <a:xfrm>
            <a:off x="7" y="717248"/>
            <a:ext cx="2635499" cy="656814"/>
          </a:xfrm>
          <a:custGeom>
            <a:avLst/>
            <a:gdLst/>
            <a:ahLst/>
            <a:cxnLst/>
            <a:rect l="l" t="t" r="r" b="b"/>
            <a:pathLst>
              <a:path w="29091" h="7250" extrusionOk="0">
                <a:moveTo>
                  <a:pt x="1" y="1"/>
                </a:moveTo>
                <a:lnTo>
                  <a:pt x="1" y="81"/>
                </a:lnTo>
                <a:lnTo>
                  <a:pt x="10781" y="81"/>
                </a:lnTo>
                <a:lnTo>
                  <a:pt x="17938" y="7237"/>
                </a:lnTo>
                <a:lnTo>
                  <a:pt x="17949" y="7250"/>
                </a:lnTo>
                <a:lnTo>
                  <a:pt x="29090" y="7250"/>
                </a:lnTo>
                <a:lnTo>
                  <a:pt x="29090" y="7169"/>
                </a:lnTo>
                <a:lnTo>
                  <a:pt x="17982" y="7169"/>
                </a:lnTo>
                <a:lnTo>
                  <a:pt x="1081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35"/>
          <p:cNvSpPr/>
          <p:nvPr/>
        </p:nvSpPr>
        <p:spPr>
          <a:xfrm>
            <a:off x="7" y="161538"/>
            <a:ext cx="2222567" cy="635977"/>
          </a:xfrm>
          <a:custGeom>
            <a:avLst/>
            <a:gdLst/>
            <a:ahLst/>
            <a:cxnLst/>
            <a:rect l="l" t="t" r="r" b="b"/>
            <a:pathLst>
              <a:path w="24533" h="7020" extrusionOk="0">
                <a:moveTo>
                  <a:pt x="1" y="1"/>
                </a:moveTo>
                <a:lnTo>
                  <a:pt x="1" y="81"/>
                </a:lnTo>
                <a:lnTo>
                  <a:pt x="13460" y="81"/>
                </a:lnTo>
                <a:lnTo>
                  <a:pt x="20399" y="7019"/>
                </a:lnTo>
                <a:lnTo>
                  <a:pt x="24532" y="7019"/>
                </a:lnTo>
                <a:lnTo>
                  <a:pt x="24532" y="6940"/>
                </a:lnTo>
                <a:lnTo>
                  <a:pt x="20432" y="6940"/>
                </a:lnTo>
                <a:lnTo>
                  <a:pt x="1349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35"/>
          <p:cNvSpPr/>
          <p:nvPr/>
        </p:nvSpPr>
        <p:spPr>
          <a:xfrm>
            <a:off x="7" y="911665"/>
            <a:ext cx="494830" cy="212264"/>
          </a:xfrm>
          <a:custGeom>
            <a:avLst/>
            <a:gdLst/>
            <a:ahLst/>
            <a:cxnLst/>
            <a:rect l="l" t="t" r="r" b="b"/>
            <a:pathLst>
              <a:path w="5462" h="2343" extrusionOk="0">
                <a:moveTo>
                  <a:pt x="1" y="1"/>
                </a:moveTo>
                <a:lnTo>
                  <a:pt x="1" y="81"/>
                </a:lnTo>
                <a:lnTo>
                  <a:pt x="3144" y="81"/>
                </a:lnTo>
                <a:lnTo>
                  <a:pt x="5406" y="2343"/>
                </a:lnTo>
                <a:lnTo>
                  <a:pt x="5461" y="2286"/>
                </a:lnTo>
                <a:lnTo>
                  <a:pt x="31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35"/>
          <p:cNvSpPr/>
          <p:nvPr/>
        </p:nvSpPr>
        <p:spPr>
          <a:xfrm>
            <a:off x="473910" y="1103092"/>
            <a:ext cx="36782" cy="36691"/>
          </a:xfrm>
          <a:custGeom>
            <a:avLst/>
            <a:gdLst/>
            <a:ahLst/>
            <a:cxnLst/>
            <a:rect l="l" t="t" r="r" b="b"/>
            <a:pathLst>
              <a:path w="406" h="405" extrusionOk="0">
                <a:moveTo>
                  <a:pt x="203" y="0"/>
                </a:moveTo>
                <a:cubicBezTo>
                  <a:pt x="91" y="0"/>
                  <a:pt x="1" y="91"/>
                  <a:pt x="1" y="203"/>
                </a:cubicBezTo>
                <a:cubicBezTo>
                  <a:pt x="1" y="314"/>
                  <a:pt x="91" y="404"/>
                  <a:pt x="203" y="404"/>
                </a:cubicBezTo>
                <a:cubicBezTo>
                  <a:pt x="314" y="404"/>
                  <a:pt x="405" y="314"/>
                  <a:pt x="405" y="203"/>
                </a:cubicBezTo>
                <a:cubicBezTo>
                  <a:pt x="405" y="91"/>
                  <a:pt x="314" y="0"/>
                  <a:pt x="2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35"/>
          <p:cNvSpPr/>
          <p:nvPr/>
        </p:nvSpPr>
        <p:spPr>
          <a:xfrm flipH="1">
            <a:off x="7304929" y="3243037"/>
            <a:ext cx="1875812" cy="1003243"/>
          </a:xfrm>
          <a:custGeom>
            <a:avLst/>
            <a:gdLst/>
            <a:ahLst/>
            <a:cxnLst/>
            <a:rect l="l" t="t" r="r" b="b"/>
            <a:pathLst>
              <a:path w="22609" h="12092" extrusionOk="0">
                <a:moveTo>
                  <a:pt x="21237" y="0"/>
                </a:moveTo>
                <a:lnTo>
                  <a:pt x="16774" y="4464"/>
                </a:lnTo>
                <a:lnTo>
                  <a:pt x="13175" y="4464"/>
                </a:lnTo>
                <a:lnTo>
                  <a:pt x="5786" y="11852"/>
                </a:lnTo>
                <a:lnTo>
                  <a:pt x="3809" y="11852"/>
                </a:lnTo>
                <a:lnTo>
                  <a:pt x="2291" y="10335"/>
                </a:lnTo>
                <a:lnTo>
                  <a:pt x="1" y="10335"/>
                </a:lnTo>
                <a:lnTo>
                  <a:pt x="1" y="10574"/>
                </a:lnTo>
                <a:lnTo>
                  <a:pt x="2192" y="10574"/>
                </a:lnTo>
                <a:lnTo>
                  <a:pt x="3710" y="12092"/>
                </a:lnTo>
                <a:lnTo>
                  <a:pt x="5886" y="12092"/>
                </a:lnTo>
                <a:lnTo>
                  <a:pt x="13273" y="4703"/>
                </a:lnTo>
                <a:lnTo>
                  <a:pt x="16873" y="4703"/>
                </a:lnTo>
                <a:lnTo>
                  <a:pt x="21336" y="241"/>
                </a:lnTo>
                <a:lnTo>
                  <a:pt x="22609" y="241"/>
                </a:lnTo>
                <a:lnTo>
                  <a:pt x="2260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35"/>
          <p:cNvSpPr/>
          <p:nvPr/>
        </p:nvSpPr>
        <p:spPr>
          <a:xfrm flipH="1">
            <a:off x="7422079" y="4047407"/>
            <a:ext cx="1758662" cy="623003"/>
          </a:xfrm>
          <a:custGeom>
            <a:avLst/>
            <a:gdLst/>
            <a:ahLst/>
            <a:cxnLst/>
            <a:rect l="l" t="t" r="r" b="b"/>
            <a:pathLst>
              <a:path w="21197" h="7509" extrusionOk="0">
                <a:moveTo>
                  <a:pt x="16250" y="1"/>
                </a:moveTo>
                <a:lnTo>
                  <a:pt x="14812" y="1439"/>
                </a:lnTo>
                <a:lnTo>
                  <a:pt x="11617" y="1439"/>
                </a:lnTo>
                <a:lnTo>
                  <a:pt x="5786" y="7270"/>
                </a:lnTo>
                <a:lnTo>
                  <a:pt x="1" y="7270"/>
                </a:lnTo>
                <a:lnTo>
                  <a:pt x="1" y="7509"/>
                </a:lnTo>
                <a:lnTo>
                  <a:pt x="5886" y="7509"/>
                </a:lnTo>
                <a:lnTo>
                  <a:pt x="11717" y="1678"/>
                </a:lnTo>
                <a:lnTo>
                  <a:pt x="14911" y="1678"/>
                </a:lnTo>
                <a:lnTo>
                  <a:pt x="16349" y="240"/>
                </a:lnTo>
                <a:lnTo>
                  <a:pt x="19524" y="240"/>
                </a:lnTo>
                <a:lnTo>
                  <a:pt x="21027" y="1743"/>
                </a:lnTo>
                <a:lnTo>
                  <a:pt x="21196" y="1573"/>
                </a:lnTo>
                <a:lnTo>
                  <a:pt x="19624" y="1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35"/>
          <p:cNvSpPr/>
          <p:nvPr/>
        </p:nvSpPr>
        <p:spPr>
          <a:xfrm flipH="1">
            <a:off x="7354958" y="4167212"/>
            <a:ext cx="97404" cy="97487"/>
          </a:xfrm>
          <a:custGeom>
            <a:avLst/>
            <a:gdLst/>
            <a:ahLst/>
            <a:cxnLst/>
            <a:rect l="l" t="t" r="r" b="b"/>
            <a:pathLst>
              <a:path w="1174" h="1175" extrusionOk="0">
                <a:moveTo>
                  <a:pt x="587" y="240"/>
                </a:moveTo>
                <a:cubicBezTo>
                  <a:pt x="778" y="240"/>
                  <a:pt x="934" y="396"/>
                  <a:pt x="934" y="588"/>
                </a:cubicBezTo>
                <a:cubicBezTo>
                  <a:pt x="934" y="779"/>
                  <a:pt x="778" y="935"/>
                  <a:pt x="587" y="935"/>
                </a:cubicBezTo>
                <a:cubicBezTo>
                  <a:pt x="396" y="935"/>
                  <a:pt x="239" y="779"/>
                  <a:pt x="239" y="588"/>
                </a:cubicBezTo>
                <a:cubicBezTo>
                  <a:pt x="239" y="396"/>
                  <a:pt x="396" y="240"/>
                  <a:pt x="587" y="240"/>
                </a:cubicBezTo>
                <a:close/>
                <a:moveTo>
                  <a:pt x="587" y="1"/>
                </a:moveTo>
                <a:cubicBezTo>
                  <a:pt x="263" y="1"/>
                  <a:pt x="0" y="264"/>
                  <a:pt x="0" y="588"/>
                </a:cubicBezTo>
                <a:cubicBezTo>
                  <a:pt x="0" y="912"/>
                  <a:pt x="263" y="1174"/>
                  <a:pt x="587" y="1174"/>
                </a:cubicBezTo>
                <a:cubicBezTo>
                  <a:pt x="910" y="1174"/>
                  <a:pt x="1174" y="912"/>
                  <a:pt x="1174" y="588"/>
                </a:cubicBezTo>
                <a:cubicBezTo>
                  <a:pt x="1174" y="264"/>
                  <a:pt x="910" y="1"/>
                  <a:pt x="587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35"/>
          <p:cNvSpPr/>
          <p:nvPr/>
        </p:nvSpPr>
        <p:spPr>
          <a:xfrm flipH="1">
            <a:off x="6623185" y="3666420"/>
            <a:ext cx="2557556" cy="1149764"/>
          </a:xfrm>
          <a:custGeom>
            <a:avLst/>
            <a:gdLst/>
            <a:ahLst/>
            <a:cxnLst/>
            <a:rect l="l" t="t" r="r" b="b"/>
            <a:pathLst>
              <a:path w="30826" h="13858" extrusionOk="0">
                <a:moveTo>
                  <a:pt x="30587" y="0"/>
                </a:moveTo>
                <a:lnTo>
                  <a:pt x="30587" y="2296"/>
                </a:lnTo>
                <a:lnTo>
                  <a:pt x="28550" y="4333"/>
                </a:lnTo>
                <a:lnTo>
                  <a:pt x="26453" y="4333"/>
                </a:lnTo>
                <a:lnTo>
                  <a:pt x="23038" y="7747"/>
                </a:lnTo>
                <a:lnTo>
                  <a:pt x="12615" y="7747"/>
                </a:lnTo>
                <a:lnTo>
                  <a:pt x="6745" y="13618"/>
                </a:lnTo>
                <a:lnTo>
                  <a:pt x="1" y="13618"/>
                </a:lnTo>
                <a:lnTo>
                  <a:pt x="1" y="13858"/>
                </a:lnTo>
                <a:lnTo>
                  <a:pt x="6844" y="13858"/>
                </a:lnTo>
                <a:lnTo>
                  <a:pt x="12715" y="7987"/>
                </a:lnTo>
                <a:lnTo>
                  <a:pt x="23138" y="7987"/>
                </a:lnTo>
                <a:lnTo>
                  <a:pt x="26553" y="4573"/>
                </a:lnTo>
                <a:lnTo>
                  <a:pt x="28649" y="4573"/>
                </a:lnTo>
                <a:lnTo>
                  <a:pt x="30826" y="2396"/>
                </a:lnTo>
                <a:lnTo>
                  <a:pt x="3082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35"/>
          <p:cNvSpPr/>
          <p:nvPr/>
        </p:nvSpPr>
        <p:spPr>
          <a:xfrm flipH="1">
            <a:off x="7258467" y="3538816"/>
            <a:ext cx="1922274" cy="992457"/>
          </a:xfrm>
          <a:custGeom>
            <a:avLst/>
            <a:gdLst/>
            <a:ahLst/>
            <a:cxnLst/>
            <a:rect l="l" t="t" r="r" b="b"/>
            <a:pathLst>
              <a:path w="23169" h="11962" extrusionOk="0">
                <a:moveTo>
                  <a:pt x="20264" y="0"/>
                </a:moveTo>
                <a:lnTo>
                  <a:pt x="17367" y="2896"/>
                </a:lnTo>
                <a:lnTo>
                  <a:pt x="13733" y="2896"/>
                </a:lnTo>
                <a:lnTo>
                  <a:pt x="4908" y="11721"/>
                </a:lnTo>
                <a:lnTo>
                  <a:pt x="1" y="11721"/>
                </a:lnTo>
                <a:lnTo>
                  <a:pt x="1" y="11962"/>
                </a:lnTo>
                <a:lnTo>
                  <a:pt x="5007" y="11962"/>
                </a:lnTo>
                <a:lnTo>
                  <a:pt x="13833" y="3135"/>
                </a:lnTo>
                <a:lnTo>
                  <a:pt x="17467" y="3135"/>
                </a:lnTo>
                <a:lnTo>
                  <a:pt x="20362" y="240"/>
                </a:lnTo>
                <a:lnTo>
                  <a:pt x="23169" y="240"/>
                </a:lnTo>
                <a:lnTo>
                  <a:pt x="2316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35"/>
          <p:cNvSpPr/>
          <p:nvPr/>
        </p:nvSpPr>
        <p:spPr>
          <a:xfrm flipH="1">
            <a:off x="7697365" y="3744575"/>
            <a:ext cx="77575" cy="77658"/>
          </a:xfrm>
          <a:custGeom>
            <a:avLst/>
            <a:gdLst/>
            <a:ahLst/>
            <a:cxnLst/>
            <a:rect l="l" t="t" r="r" b="b"/>
            <a:pathLst>
              <a:path w="935" h="936" extrusionOk="0">
                <a:moveTo>
                  <a:pt x="467" y="1"/>
                </a:moveTo>
                <a:cubicBezTo>
                  <a:pt x="210" y="1"/>
                  <a:pt x="0" y="211"/>
                  <a:pt x="0" y="468"/>
                </a:cubicBezTo>
                <a:cubicBezTo>
                  <a:pt x="0" y="727"/>
                  <a:pt x="210" y="935"/>
                  <a:pt x="467" y="935"/>
                </a:cubicBezTo>
                <a:cubicBezTo>
                  <a:pt x="725" y="935"/>
                  <a:pt x="934" y="727"/>
                  <a:pt x="934" y="468"/>
                </a:cubicBezTo>
                <a:cubicBezTo>
                  <a:pt x="934" y="211"/>
                  <a:pt x="725" y="1"/>
                  <a:pt x="46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35"/>
          <p:cNvSpPr/>
          <p:nvPr/>
        </p:nvSpPr>
        <p:spPr>
          <a:xfrm flipH="1">
            <a:off x="6594312" y="3627591"/>
            <a:ext cx="77575" cy="77658"/>
          </a:xfrm>
          <a:custGeom>
            <a:avLst/>
            <a:gdLst/>
            <a:ahLst/>
            <a:cxnLst/>
            <a:rect l="l" t="t" r="r" b="b"/>
            <a:pathLst>
              <a:path w="935" h="936" extrusionOk="0">
                <a:moveTo>
                  <a:pt x="467" y="1"/>
                </a:moveTo>
                <a:cubicBezTo>
                  <a:pt x="210" y="1"/>
                  <a:pt x="0" y="210"/>
                  <a:pt x="0" y="468"/>
                </a:cubicBezTo>
                <a:cubicBezTo>
                  <a:pt x="0" y="726"/>
                  <a:pt x="210" y="935"/>
                  <a:pt x="467" y="935"/>
                </a:cubicBezTo>
                <a:cubicBezTo>
                  <a:pt x="726" y="935"/>
                  <a:pt x="934" y="726"/>
                  <a:pt x="934" y="468"/>
                </a:cubicBezTo>
                <a:cubicBezTo>
                  <a:pt x="934" y="210"/>
                  <a:pt x="726" y="1"/>
                  <a:pt x="46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B219A143-6161-4EF4-9E9E-4E2F9E2C3A4B}"/>
              </a:ext>
            </a:extLst>
          </p:cNvPr>
          <p:cNvGrpSpPr/>
          <p:nvPr/>
        </p:nvGrpSpPr>
        <p:grpSpPr>
          <a:xfrm>
            <a:off x="7855252" y="4758604"/>
            <a:ext cx="449684" cy="65295"/>
            <a:chOff x="7855252" y="4758604"/>
            <a:chExt cx="449684" cy="65295"/>
          </a:xfrm>
        </p:grpSpPr>
        <p:sp>
          <p:nvSpPr>
            <p:cNvPr id="738" name="Google Shape;738;p35"/>
            <p:cNvSpPr/>
            <p:nvPr/>
          </p:nvSpPr>
          <p:spPr>
            <a:xfrm flipH="1">
              <a:off x="8239641" y="4758604"/>
              <a:ext cx="65295" cy="65295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 flipH="1">
              <a:off x="8143481" y="4758604"/>
              <a:ext cx="65461" cy="65295"/>
            </a:xfrm>
            <a:custGeom>
              <a:avLst/>
              <a:gdLst/>
              <a:ahLst/>
              <a:cxnLst/>
              <a:rect l="l" t="t" r="r" b="b"/>
              <a:pathLst>
                <a:path w="789" h="787" extrusionOk="0">
                  <a:moveTo>
                    <a:pt x="1" y="0"/>
                  </a:moveTo>
                  <a:lnTo>
                    <a:pt x="1" y="787"/>
                  </a:lnTo>
                  <a:lnTo>
                    <a:pt x="789" y="787"/>
                  </a:lnTo>
                  <a:lnTo>
                    <a:pt x="7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 flipH="1">
              <a:off x="8047405" y="4758604"/>
              <a:ext cx="65378" cy="65295"/>
            </a:xfrm>
            <a:custGeom>
              <a:avLst/>
              <a:gdLst/>
              <a:ahLst/>
              <a:cxnLst/>
              <a:rect l="l" t="t" r="r" b="b"/>
              <a:pathLst>
                <a:path w="788" h="787" extrusionOk="0">
                  <a:moveTo>
                    <a:pt x="1" y="0"/>
                  </a:moveTo>
                  <a:lnTo>
                    <a:pt x="1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 flipH="1">
              <a:off x="7951329" y="4758604"/>
              <a:ext cx="65378" cy="65295"/>
            </a:xfrm>
            <a:custGeom>
              <a:avLst/>
              <a:gdLst/>
              <a:ahLst/>
              <a:cxnLst/>
              <a:rect l="l" t="t" r="r" b="b"/>
              <a:pathLst>
                <a:path w="788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 flipH="1">
              <a:off x="7855252" y="4758604"/>
              <a:ext cx="65295" cy="65295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" name="Google Shape;743;p35"/>
          <p:cNvSpPr/>
          <p:nvPr/>
        </p:nvSpPr>
        <p:spPr>
          <a:xfrm flipH="1">
            <a:off x="9018457" y="3951579"/>
            <a:ext cx="65295" cy="65461"/>
          </a:xfrm>
          <a:custGeom>
            <a:avLst/>
            <a:gdLst/>
            <a:ahLst/>
            <a:cxnLst/>
            <a:rect l="l" t="t" r="r" b="b"/>
            <a:pathLst>
              <a:path w="787" h="789" extrusionOk="0">
                <a:moveTo>
                  <a:pt x="0" y="1"/>
                </a:moveTo>
                <a:lnTo>
                  <a:pt x="0" y="788"/>
                </a:lnTo>
                <a:lnTo>
                  <a:pt x="787" y="788"/>
                </a:lnTo>
                <a:lnTo>
                  <a:pt x="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5"/>
          <p:cNvSpPr/>
          <p:nvPr/>
        </p:nvSpPr>
        <p:spPr>
          <a:xfrm flipH="1">
            <a:off x="8922297" y="3951579"/>
            <a:ext cx="65461" cy="65461"/>
          </a:xfrm>
          <a:custGeom>
            <a:avLst/>
            <a:gdLst/>
            <a:ahLst/>
            <a:cxnLst/>
            <a:rect l="l" t="t" r="r" b="b"/>
            <a:pathLst>
              <a:path w="789" h="789" extrusionOk="0">
                <a:moveTo>
                  <a:pt x="1" y="1"/>
                </a:moveTo>
                <a:lnTo>
                  <a:pt x="1" y="788"/>
                </a:lnTo>
                <a:lnTo>
                  <a:pt x="788" y="788"/>
                </a:lnTo>
                <a:lnTo>
                  <a:pt x="78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35"/>
          <p:cNvSpPr/>
          <p:nvPr/>
        </p:nvSpPr>
        <p:spPr>
          <a:xfrm flipH="1">
            <a:off x="8826221" y="3951579"/>
            <a:ext cx="65378" cy="65461"/>
          </a:xfrm>
          <a:custGeom>
            <a:avLst/>
            <a:gdLst/>
            <a:ahLst/>
            <a:cxnLst/>
            <a:rect l="l" t="t" r="r" b="b"/>
            <a:pathLst>
              <a:path w="788" h="789" extrusionOk="0">
                <a:moveTo>
                  <a:pt x="1" y="1"/>
                </a:moveTo>
                <a:lnTo>
                  <a:pt x="1" y="788"/>
                </a:lnTo>
                <a:lnTo>
                  <a:pt x="787" y="788"/>
                </a:lnTo>
                <a:lnTo>
                  <a:pt x="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35"/>
          <p:cNvSpPr/>
          <p:nvPr/>
        </p:nvSpPr>
        <p:spPr>
          <a:xfrm flipH="1">
            <a:off x="8730144" y="3951579"/>
            <a:ext cx="65378" cy="65461"/>
          </a:xfrm>
          <a:custGeom>
            <a:avLst/>
            <a:gdLst/>
            <a:ahLst/>
            <a:cxnLst/>
            <a:rect l="l" t="t" r="r" b="b"/>
            <a:pathLst>
              <a:path w="788" h="789" extrusionOk="0">
                <a:moveTo>
                  <a:pt x="0" y="1"/>
                </a:moveTo>
                <a:lnTo>
                  <a:pt x="0" y="788"/>
                </a:lnTo>
                <a:lnTo>
                  <a:pt x="788" y="788"/>
                </a:lnTo>
                <a:lnTo>
                  <a:pt x="78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35"/>
          <p:cNvSpPr/>
          <p:nvPr/>
        </p:nvSpPr>
        <p:spPr>
          <a:xfrm flipH="1">
            <a:off x="8634068" y="3951579"/>
            <a:ext cx="65378" cy="65461"/>
          </a:xfrm>
          <a:custGeom>
            <a:avLst/>
            <a:gdLst/>
            <a:ahLst/>
            <a:cxnLst/>
            <a:rect l="l" t="t" r="r" b="b"/>
            <a:pathLst>
              <a:path w="788" h="789" extrusionOk="0">
                <a:moveTo>
                  <a:pt x="1" y="1"/>
                </a:moveTo>
                <a:lnTo>
                  <a:pt x="1" y="788"/>
                </a:lnTo>
                <a:lnTo>
                  <a:pt x="788" y="788"/>
                </a:lnTo>
                <a:lnTo>
                  <a:pt x="78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35"/>
          <p:cNvSpPr/>
          <p:nvPr/>
        </p:nvSpPr>
        <p:spPr>
          <a:xfrm flipH="1">
            <a:off x="9113869" y="4295895"/>
            <a:ext cx="12611" cy="168507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35"/>
          <p:cNvSpPr/>
          <p:nvPr/>
        </p:nvSpPr>
        <p:spPr>
          <a:xfrm flipH="1">
            <a:off x="9047661" y="4295895"/>
            <a:ext cx="12611" cy="168507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5"/>
          <p:cNvSpPr/>
          <p:nvPr/>
        </p:nvSpPr>
        <p:spPr>
          <a:xfrm flipH="1">
            <a:off x="9014806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5"/>
          <p:cNvSpPr/>
          <p:nvPr/>
        </p:nvSpPr>
        <p:spPr>
          <a:xfrm flipH="1">
            <a:off x="8981868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35"/>
          <p:cNvSpPr/>
          <p:nvPr/>
        </p:nvSpPr>
        <p:spPr>
          <a:xfrm flipH="1">
            <a:off x="8946690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5"/>
          <p:cNvSpPr/>
          <p:nvPr/>
        </p:nvSpPr>
        <p:spPr>
          <a:xfrm flipH="1">
            <a:off x="8920472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5"/>
          <p:cNvSpPr/>
          <p:nvPr/>
        </p:nvSpPr>
        <p:spPr>
          <a:xfrm flipH="1">
            <a:off x="8814108" y="4295895"/>
            <a:ext cx="12611" cy="168507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5"/>
          <p:cNvSpPr/>
          <p:nvPr/>
        </p:nvSpPr>
        <p:spPr>
          <a:xfrm flipH="1">
            <a:off x="8876748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35"/>
          <p:cNvSpPr/>
          <p:nvPr/>
        </p:nvSpPr>
        <p:spPr>
          <a:xfrm flipH="1">
            <a:off x="8783576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5"/>
          <p:cNvSpPr/>
          <p:nvPr/>
        </p:nvSpPr>
        <p:spPr>
          <a:xfrm flipH="1">
            <a:off x="8627431" y="3215824"/>
            <a:ext cx="16179" cy="47457"/>
          </a:xfrm>
          <a:custGeom>
            <a:avLst/>
            <a:gdLst/>
            <a:ahLst/>
            <a:cxnLst/>
            <a:rect l="l" t="t" r="r" b="b"/>
            <a:pathLst>
              <a:path w="195" h="572" extrusionOk="0">
                <a:moveTo>
                  <a:pt x="0" y="0"/>
                </a:moveTo>
                <a:lnTo>
                  <a:pt x="0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5"/>
          <p:cNvSpPr/>
          <p:nvPr/>
        </p:nvSpPr>
        <p:spPr>
          <a:xfrm flipH="1">
            <a:off x="8541725" y="3215824"/>
            <a:ext cx="16179" cy="47457"/>
          </a:xfrm>
          <a:custGeom>
            <a:avLst/>
            <a:gdLst/>
            <a:ahLst/>
            <a:cxnLst/>
            <a:rect l="l" t="t" r="r" b="b"/>
            <a:pathLst>
              <a:path w="195" h="572" extrusionOk="0">
                <a:moveTo>
                  <a:pt x="0" y="0"/>
                </a:moveTo>
                <a:lnTo>
                  <a:pt x="0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5"/>
          <p:cNvSpPr/>
          <p:nvPr/>
        </p:nvSpPr>
        <p:spPr>
          <a:xfrm flipH="1">
            <a:off x="8499163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1" y="0"/>
                </a:moveTo>
                <a:lnTo>
                  <a:pt x="1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5"/>
          <p:cNvSpPr/>
          <p:nvPr/>
        </p:nvSpPr>
        <p:spPr>
          <a:xfrm flipH="1">
            <a:off x="8456601" y="3215824"/>
            <a:ext cx="16179" cy="47457"/>
          </a:xfrm>
          <a:custGeom>
            <a:avLst/>
            <a:gdLst/>
            <a:ahLst/>
            <a:cxnLst/>
            <a:rect l="l" t="t" r="r" b="b"/>
            <a:pathLst>
              <a:path w="195" h="572" extrusionOk="0">
                <a:moveTo>
                  <a:pt x="0" y="0"/>
                </a:moveTo>
                <a:lnTo>
                  <a:pt x="0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5"/>
          <p:cNvSpPr/>
          <p:nvPr/>
        </p:nvSpPr>
        <p:spPr>
          <a:xfrm flipH="1">
            <a:off x="8411051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0" y="0"/>
                </a:moveTo>
                <a:lnTo>
                  <a:pt x="0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5"/>
          <p:cNvSpPr/>
          <p:nvPr/>
        </p:nvSpPr>
        <p:spPr>
          <a:xfrm flipH="1">
            <a:off x="8377118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1" y="0"/>
                </a:moveTo>
                <a:lnTo>
                  <a:pt x="1" y="571"/>
                </a:lnTo>
                <a:lnTo>
                  <a:pt x="196" y="571"/>
                </a:lnTo>
                <a:lnTo>
                  <a:pt x="1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5"/>
          <p:cNvSpPr/>
          <p:nvPr/>
        </p:nvSpPr>
        <p:spPr>
          <a:xfrm flipH="1">
            <a:off x="8239641" y="3215824"/>
            <a:ext cx="16096" cy="47457"/>
          </a:xfrm>
          <a:custGeom>
            <a:avLst/>
            <a:gdLst/>
            <a:ahLst/>
            <a:cxnLst/>
            <a:rect l="l" t="t" r="r" b="b"/>
            <a:pathLst>
              <a:path w="194" h="572" extrusionOk="0">
                <a:moveTo>
                  <a:pt x="0" y="0"/>
                </a:moveTo>
                <a:lnTo>
                  <a:pt x="0" y="571"/>
                </a:lnTo>
                <a:lnTo>
                  <a:pt x="194" y="571"/>
                </a:lnTo>
                <a:lnTo>
                  <a:pt x="1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5"/>
          <p:cNvSpPr/>
          <p:nvPr/>
        </p:nvSpPr>
        <p:spPr>
          <a:xfrm flipH="1">
            <a:off x="8320534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1" y="0"/>
                </a:moveTo>
                <a:lnTo>
                  <a:pt x="1" y="571"/>
                </a:lnTo>
                <a:lnTo>
                  <a:pt x="196" y="571"/>
                </a:lnTo>
                <a:lnTo>
                  <a:pt x="1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5"/>
          <p:cNvSpPr/>
          <p:nvPr/>
        </p:nvSpPr>
        <p:spPr>
          <a:xfrm flipH="1">
            <a:off x="8199982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1" y="0"/>
                </a:moveTo>
                <a:lnTo>
                  <a:pt x="1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5"/>
          <p:cNvSpPr/>
          <p:nvPr/>
        </p:nvSpPr>
        <p:spPr>
          <a:xfrm flipH="1">
            <a:off x="8001607" y="3028317"/>
            <a:ext cx="1229329" cy="294784"/>
          </a:xfrm>
          <a:custGeom>
            <a:avLst/>
            <a:gdLst/>
            <a:ahLst/>
            <a:cxnLst/>
            <a:rect l="l" t="t" r="r" b="b"/>
            <a:pathLst>
              <a:path w="14817" h="3553" extrusionOk="0">
                <a:moveTo>
                  <a:pt x="1" y="0"/>
                </a:moveTo>
                <a:lnTo>
                  <a:pt x="1" y="81"/>
                </a:lnTo>
                <a:lnTo>
                  <a:pt x="3098" y="81"/>
                </a:lnTo>
                <a:lnTo>
                  <a:pt x="6569" y="3552"/>
                </a:lnTo>
                <a:lnTo>
                  <a:pt x="14817" y="3552"/>
                </a:lnTo>
                <a:lnTo>
                  <a:pt x="14817" y="3473"/>
                </a:lnTo>
                <a:lnTo>
                  <a:pt x="6603" y="3473"/>
                </a:lnTo>
                <a:lnTo>
                  <a:pt x="31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5"/>
          <p:cNvSpPr/>
          <p:nvPr/>
        </p:nvSpPr>
        <p:spPr>
          <a:xfrm flipH="1">
            <a:off x="7984764" y="3302939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1" y="0"/>
                  <a:pt x="0" y="91"/>
                  <a:pt x="0" y="202"/>
                </a:cubicBezTo>
                <a:cubicBezTo>
                  <a:pt x="0" y="314"/>
                  <a:pt x="91" y="405"/>
                  <a:pt x="202" y="405"/>
                </a:cubicBezTo>
                <a:cubicBezTo>
                  <a:pt x="314" y="405"/>
                  <a:pt x="405" y="314"/>
                  <a:pt x="405" y="202"/>
                </a:cubicBezTo>
                <a:cubicBezTo>
                  <a:pt x="405" y="91"/>
                  <a:pt x="314" y="0"/>
                  <a:pt x="20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5"/>
          <p:cNvSpPr/>
          <p:nvPr/>
        </p:nvSpPr>
        <p:spPr>
          <a:xfrm flipH="1">
            <a:off x="8056946" y="3089049"/>
            <a:ext cx="1229412" cy="294784"/>
          </a:xfrm>
          <a:custGeom>
            <a:avLst/>
            <a:gdLst/>
            <a:ahLst/>
            <a:cxnLst/>
            <a:rect l="l" t="t" r="r" b="b"/>
            <a:pathLst>
              <a:path w="14818" h="3553" extrusionOk="0">
                <a:moveTo>
                  <a:pt x="1" y="0"/>
                </a:moveTo>
                <a:lnTo>
                  <a:pt x="1" y="80"/>
                </a:lnTo>
                <a:lnTo>
                  <a:pt x="3098" y="80"/>
                </a:lnTo>
                <a:lnTo>
                  <a:pt x="6569" y="3552"/>
                </a:lnTo>
                <a:lnTo>
                  <a:pt x="14817" y="3552"/>
                </a:lnTo>
                <a:lnTo>
                  <a:pt x="14817" y="3473"/>
                </a:lnTo>
                <a:lnTo>
                  <a:pt x="6603" y="3473"/>
                </a:lnTo>
                <a:lnTo>
                  <a:pt x="31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5"/>
          <p:cNvSpPr/>
          <p:nvPr/>
        </p:nvSpPr>
        <p:spPr>
          <a:xfrm flipH="1">
            <a:off x="8040187" y="336367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0" y="0"/>
                  <a:pt x="0" y="91"/>
                  <a:pt x="0" y="202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1"/>
                  <a:pt x="314" y="0"/>
                  <a:pt x="20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5"/>
          <p:cNvSpPr/>
          <p:nvPr/>
        </p:nvSpPr>
        <p:spPr>
          <a:xfrm flipH="1">
            <a:off x="8112368" y="3149699"/>
            <a:ext cx="1229412" cy="294784"/>
          </a:xfrm>
          <a:custGeom>
            <a:avLst/>
            <a:gdLst/>
            <a:ahLst/>
            <a:cxnLst/>
            <a:rect l="l" t="t" r="r" b="b"/>
            <a:pathLst>
              <a:path w="14818" h="3553" extrusionOk="0">
                <a:moveTo>
                  <a:pt x="0" y="1"/>
                </a:moveTo>
                <a:lnTo>
                  <a:pt x="0" y="81"/>
                </a:lnTo>
                <a:lnTo>
                  <a:pt x="3098" y="81"/>
                </a:lnTo>
                <a:lnTo>
                  <a:pt x="6569" y="3553"/>
                </a:lnTo>
                <a:lnTo>
                  <a:pt x="14817" y="3553"/>
                </a:lnTo>
                <a:lnTo>
                  <a:pt x="14817" y="3473"/>
                </a:lnTo>
                <a:lnTo>
                  <a:pt x="6603" y="3473"/>
                </a:lnTo>
                <a:lnTo>
                  <a:pt x="3142" y="13"/>
                </a:lnTo>
                <a:lnTo>
                  <a:pt x="31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5"/>
          <p:cNvSpPr/>
          <p:nvPr/>
        </p:nvSpPr>
        <p:spPr>
          <a:xfrm flipH="1">
            <a:off x="8088391" y="3424321"/>
            <a:ext cx="33602" cy="33685"/>
          </a:xfrm>
          <a:custGeom>
            <a:avLst/>
            <a:gdLst/>
            <a:ahLst/>
            <a:cxnLst/>
            <a:rect l="l" t="t" r="r" b="b"/>
            <a:pathLst>
              <a:path w="405" h="406" extrusionOk="0">
                <a:moveTo>
                  <a:pt x="202" y="1"/>
                </a:moveTo>
                <a:cubicBezTo>
                  <a:pt x="91" y="1"/>
                  <a:pt x="1" y="92"/>
                  <a:pt x="1" y="203"/>
                </a:cubicBezTo>
                <a:cubicBezTo>
                  <a:pt x="1" y="314"/>
                  <a:pt x="91" y="405"/>
                  <a:pt x="202" y="405"/>
                </a:cubicBezTo>
                <a:cubicBezTo>
                  <a:pt x="314" y="405"/>
                  <a:pt x="405" y="314"/>
                  <a:pt x="405" y="203"/>
                </a:cubicBezTo>
                <a:cubicBezTo>
                  <a:pt x="405" y="92"/>
                  <a:pt x="314" y="1"/>
                  <a:pt x="20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5"/>
          <p:cNvSpPr/>
          <p:nvPr/>
        </p:nvSpPr>
        <p:spPr>
          <a:xfrm flipH="1">
            <a:off x="8167791" y="3210431"/>
            <a:ext cx="1229412" cy="294784"/>
          </a:xfrm>
          <a:custGeom>
            <a:avLst/>
            <a:gdLst/>
            <a:ahLst/>
            <a:cxnLst/>
            <a:rect l="l" t="t" r="r" b="b"/>
            <a:pathLst>
              <a:path w="14818" h="3553" extrusionOk="0">
                <a:moveTo>
                  <a:pt x="0" y="0"/>
                </a:moveTo>
                <a:lnTo>
                  <a:pt x="0" y="81"/>
                </a:lnTo>
                <a:lnTo>
                  <a:pt x="3097" y="81"/>
                </a:lnTo>
                <a:lnTo>
                  <a:pt x="6570" y="3552"/>
                </a:lnTo>
                <a:lnTo>
                  <a:pt x="14817" y="3552"/>
                </a:lnTo>
                <a:lnTo>
                  <a:pt x="14817" y="3473"/>
                </a:lnTo>
                <a:lnTo>
                  <a:pt x="6603" y="3473"/>
                </a:lnTo>
                <a:lnTo>
                  <a:pt x="31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5"/>
          <p:cNvSpPr/>
          <p:nvPr/>
        </p:nvSpPr>
        <p:spPr>
          <a:xfrm flipH="1">
            <a:off x="8151114" y="3485053"/>
            <a:ext cx="33519" cy="33602"/>
          </a:xfrm>
          <a:custGeom>
            <a:avLst/>
            <a:gdLst/>
            <a:ahLst/>
            <a:cxnLst/>
            <a:rect l="l" t="t" r="r" b="b"/>
            <a:pathLst>
              <a:path w="404" h="405" extrusionOk="0">
                <a:moveTo>
                  <a:pt x="202" y="1"/>
                </a:moveTo>
                <a:cubicBezTo>
                  <a:pt x="90" y="1"/>
                  <a:pt x="0" y="91"/>
                  <a:pt x="0" y="202"/>
                </a:cubicBezTo>
                <a:cubicBezTo>
                  <a:pt x="0" y="314"/>
                  <a:pt x="90" y="405"/>
                  <a:pt x="202" y="405"/>
                </a:cubicBezTo>
                <a:cubicBezTo>
                  <a:pt x="314" y="405"/>
                  <a:pt x="404" y="314"/>
                  <a:pt x="404" y="202"/>
                </a:cubicBezTo>
                <a:cubicBezTo>
                  <a:pt x="404" y="91"/>
                  <a:pt x="314" y="1"/>
                  <a:pt x="20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5"/>
          <p:cNvSpPr/>
          <p:nvPr/>
        </p:nvSpPr>
        <p:spPr>
          <a:xfrm flipH="1">
            <a:off x="9043347" y="357839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0" y="0"/>
                  <a:pt x="0" y="91"/>
                  <a:pt x="0" y="203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4" y="314"/>
                  <a:pt x="404" y="203"/>
                </a:cubicBezTo>
                <a:cubicBezTo>
                  <a:pt x="404" y="91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5"/>
          <p:cNvSpPr/>
          <p:nvPr/>
        </p:nvSpPr>
        <p:spPr>
          <a:xfrm flipH="1">
            <a:off x="8974235" y="3574990"/>
            <a:ext cx="40239" cy="40322"/>
          </a:xfrm>
          <a:custGeom>
            <a:avLst/>
            <a:gdLst/>
            <a:ahLst/>
            <a:cxnLst/>
            <a:rect l="l" t="t" r="r" b="b"/>
            <a:pathLst>
              <a:path w="485" h="486" extrusionOk="0">
                <a:moveTo>
                  <a:pt x="243" y="81"/>
                </a:moveTo>
                <a:cubicBezTo>
                  <a:pt x="332" y="81"/>
                  <a:pt x="404" y="154"/>
                  <a:pt x="404" y="244"/>
                </a:cubicBezTo>
                <a:cubicBezTo>
                  <a:pt x="404" y="333"/>
                  <a:pt x="332" y="405"/>
                  <a:pt x="243" y="405"/>
                </a:cubicBezTo>
                <a:cubicBezTo>
                  <a:pt x="153" y="405"/>
                  <a:pt x="80" y="333"/>
                  <a:pt x="80" y="244"/>
                </a:cubicBezTo>
                <a:cubicBezTo>
                  <a:pt x="80" y="154"/>
                  <a:pt x="153" y="81"/>
                  <a:pt x="243" y="81"/>
                </a:cubicBezTo>
                <a:close/>
                <a:moveTo>
                  <a:pt x="243" y="1"/>
                </a:moveTo>
                <a:cubicBezTo>
                  <a:pt x="109" y="1"/>
                  <a:pt x="1" y="110"/>
                  <a:pt x="1" y="244"/>
                </a:cubicBezTo>
                <a:cubicBezTo>
                  <a:pt x="1" y="376"/>
                  <a:pt x="109" y="486"/>
                  <a:pt x="243" y="486"/>
                </a:cubicBezTo>
                <a:cubicBezTo>
                  <a:pt x="376" y="486"/>
                  <a:pt x="484" y="376"/>
                  <a:pt x="484" y="244"/>
                </a:cubicBezTo>
                <a:cubicBezTo>
                  <a:pt x="484" y="110"/>
                  <a:pt x="376" y="1"/>
                  <a:pt x="2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5"/>
          <p:cNvSpPr/>
          <p:nvPr/>
        </p:nvSpPr>
        <p:spPr>
          <a:xfrm flipH="1">
            <a:off x="8911760" y="357839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1" y="0"/>
                  <a:pt x="1" y="91"/>
                  <a:pt x="1" y="203"/>
                </a:cubicBezTo>
                <a:cubicBezTo>
                  <a:pt x="1" y="314"/>
                  <a:pt x="91" y="404"/>
                  <a:pt x="202" y="404"/>
                </a:cubicBezTo>
                <a:cubicBezTo>
                  <a:pt x="314" y="404"/>
                  <a:pt x="405" y="314"/>
                  <a:pt x="405" y="203"/>
                </a:cubicBezTo>
                <a:cubicBezTo>
                  <a:pt x="405" y="91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5"/>
          <p:cNvSpPr/>
          <p:nvPr/>
        </p:nvSpPr>
        <p:spPr>
          <a:xfrm flipH="1">
            <a:off x="8845967" y="357839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3" y="0"/>
                </a:moveTo>
                <a:cubicBezTo>
                  <a:pt x="91" y="0"/>
                  <a:pt x="0" y="91"/>
                  <a:pt x="0" y="203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5" y="404"/>
                  <a:pt x="405" y="314"/>
                  <a:pt x="405" y="203"/>
                </a:cubicBezTo>
                <a:cubicBezTo>
                  <a:pt x="405" y="91"/>
                  <a:pt x="315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5"/>
          <p:cNvSpPr/>
          <p:nvPr/>
        </p:nvSpPr>
        <p:spPr>
          <a:xfrm flipH="1">
            <a:off x="8780091" y="357839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1" y="0"/>
                  <a:pt x="0" y="91"/>
                  <a:pt x="0" y="203"/>
                </a:cubicBezTo>
                <a:cubicBezTo>
                  <a:pt x="0" y="314"/>
                  <a:pt x="91" y="404"/>
                  <a:pt x="202" y="404"/>
                </a:cubicBezTo>
                <a:cubicBezTo>
                  <a:pt x="314" y="404"/>
                  <a:pt x="404" y="314"/>
                  <a:pt x="404" y="203"/>
                </a:cubicBezTo>
                <a:cubicBezTo>
                  <a:pt x="404" y="91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5"/>
          <p:cNvSpPr/>
          <p:nvPr/>
        </p:nvSpPr>
        <p:spPr>
          <a:xfrm flipH="1">
            <a:off x="8714298" y="3578392"/>
            <a:ext cx="33685" cy="33602"/>
          </a:xfrm>
          <a:custGeom>
            <a:avLst/>
            <a:gdLst/>
            <a:ahLst/>
            <a:cxnLst/>
            <a:rect l="l" t="t" r="r" b="b"/>
            <a:pathLst>
              <a:path w="406" h="405" extrusionOk="0">
                <a:moveTo>
                  <a:pt x="204" y="0"/>
                </a:moveTo>
                <a:cubicBezTo>
                  <a:pt x="92" y="0"/>
                  <a:pt x="1" y="91"/>
                  <a:pt x="1" y="203"/>
                </a:cubicBezTo>
                <a:cubicBezTo>
                  <a:pt x="1" y="314"/>
                  <a:pt x="92" y="404"/>
                  <a:pt x="204" y="404"/>
                </a:cubicBezTo>
                <a:cubicBezTo>
                  <a:pt x="315" y="404"/>
                  <a:pt x="405" y="314"/>
                  <a:pt x="405" y="203"/>
                </a:cubicBezTo>
                <a:cubicBezTo>
                  <a:pt x="405" y="91"/>
                  <a:pt x="315" y="0"/>
                  <a:pt x="20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5"/>
          <p:cNvSpPr/>
          <p:nvPr/>
        </p:nvSpPr>
        <p:spPr>
          <a:xfrm flipH="1">
            <a:off x="8099094" y="3967509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1"/>
                </a:moveTo>
                <a:cubicBezTo>
                  <a:pt x="90" y="1"/>
                  <a:pt x="0" y="91"/>
                  <a:pt x="0" y="202"/>
                </a:cubicBezTo>
                <a:cubicBezTo>
                  <a:pt x="0" y="314"/>
                  <a:pt x="90" y="405"/>
                  <a:pt x="202" y="405"/>
                </a:cubicBezTo>
                <a:cubicBezTo>
                  <a:pt x="314" y="405"/>
                  <a:pt x="405" y="314"/>
                  <a:pt x="405" y="202"/>
                </a:cubicBezTo>
                <a:cubicBezTo>
                  <a:pt x="405" y="91"/>
                  <a:pt x="314" y="1"/>
                  <a:pt x="20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5"/>
          <p:cNvSpPr/>
          <p:nvPr/>
        </p:nvSpPr>
        <p:spPr>
          <a:xfrm flipH="1">
            <a:off x="8029982" y="3964190"/>
            <a:ext cx="40239" cy="40239"/>
          </a:xfrm>
          <a:custGeom>
            <a:avLst/>
            <a:gdLst/>
            <a:ahLst/>
            <a:cxnLst/>
            <a:rect l="l" t="t" r="r" b="b"/>
            <a:pathLst>
              <a:path w="485" h="485" extrusionOk="0">
                <a:moveTo>
                  <a:pt x="243" y="81"/>
                </a:moveTo>
                <a:cubicBezTo>
                  <a:pt x="332" y="81"/>
                  <a:pt x="404" y="153"/>
                  <a:pt x="404" y="242"/>
                </a:cubicBezTo>
                <a:cubicBezTo>
                  <a:pt x="404" y="332"/>
                  <a:pt x="332" y="405"/>
                  <a:pt x="243" y="405"/>
                </a:cubicBezTo>
                <a:cubicBezTo>
                  <a:pt x="153" y="405"/>
                  <a:pt x="80" y="332"/>
                  <a:pt x="80" y="242"/>
                </a:cubicBezTo>
                <a:cubicBezTo>
                  <a:pt x="80" y="153"/>
                  <a:pt x="153" y="81"/>
                  <a:pt x="243" y="81"/>
                </a:cubicBezTo>
                <a:close/>
                <a:moveTo>
                  <a:pt x="243" y="0"/>
                </a:moveTo>
                <a:cubicBezTo>
                  <a:pt x="109" y="0"/>
                  <a:pt x="1" y="109"/>
                  <a:pt x="1" y="242"/>
                </a:cubicBezTo>
                <a:cubicBezTo>
                  <a:pt x="1" y="376"/>
                  <a:pt x="109" y="484"/>
                  <a:pt x="243" y="484"/>
                </a:cubicBezTo>
                <a:cubicBezTo>
                  <a:pt x="376" y="484"/>
                  <a:pt x="485" y="376"/>
                  <a:pt x="485" y="242"/>
                </a:cubicBezTo>
                <a:cubicBezTo>
                  <a:pt x="485" y="109"/>
                  <a:pt x="376" y="0"/>
                  <a:pt x="2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5"/>
          <p:cNvSpPr/>
          <p:nvPr/>
        </p:nvSpPr>
        <p:spPr>
          <a:xfrm flipH="1">
            <a:off x="7967424" y="3967509"/>
            <a:ext cx="33685" cy="33602"/>
          </a:xfrm>
          <a:custGeom>
            <a:avLst/>
            <a:gdLst/>
            <a:ahLst/>
            <a:cxnLst/>
            <a:rect l="l" t="t" r="r" b="b"/>
            <a:pathLst>
              <a:path w="406" h="405" extrusionOk="0">
                <a:moveTo>
                  <a:pt x="203" y="1"/>
                </a:moveTo>
                <a:cubicBezTo>
                  <a:pt x="91" y="1"/>
                  <a:pt x="1" y="91"/>
                  <a:pt x="1" y="202"/>
                </a:cubicBezTo>
                <a:cubicBezTo>
                  <a:pt x="1" y="314"/>
                  <a:pt x="91" y="405"/>
                  <a:pt x="203" y="405"/>
                </a:cubicBezTo>
                <a:cubicBezTo>
                  <a:pt x="314" y="405"/>
                  <a:pt x="405" y="314"/>
                  <a:pt x="405" y="202"/>
                </a:cubicBezTo>
                <a:cubicBezTo>
                  <a:pt x="405" y="91"/>
                  <a:pt x="314" y="1"/>
                  <a:pt x="2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5"/>
          <p:cNvSpPr/>
          <p:nvPr/>
        </p:nvSpPr>
        <p:spPr>
          <a:xfrm flipH="1">
            <a:off x="7901631" y="3967509"/>
            <a:ext cx="33685" cy="33602"/>
          </a:xfrm>
          <a:custGeom>
            <a:avLst/>
            <a:gdLst/>
            <a:ahLst/>
            <a:cxnLst/>
            <a:rect l="l" t="t" r="r" b="b"/>
            <a:pathLst>
              <a:path w="406" h="405" extrusionOk="0">
                <a:moveTo>
                  <a:pt x="203" y="1"/>
                </a:moveTo>
                <a:cubicBezTo>
                  <a:pt x="92" y="1"/>
                  <a:pt x="1" y="91"/>
                  <a:pt x="1" y="202"/>
                </a:cubicBezTo>
                <a:cubicBezTo>
                  <a:pt x="1" y="314"/>
                  <a:pt x="92" y="405"/>
                  <a:pt x="203" y="405"/>
                </a:cubicBezTo>
                <a:cubicBezTo>
                  <a:pt x="315" y="405"/>
                  <a:pt x="405" y="314"/>
                  <a:pt x="405" y="202"/>
                </a:cubicBezTo>
                <a:cubicBezTo>
                  <a:pt x="405" y="91"/>
                  <a:pt x="315" y="1"/>
                  <a:pt x="2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5"/>
          <p:cNvSpPr/>
          <p:nvPr/>
        </p:nvSpPr>
        <p:spPr>
          <a:xfrm flipH="1">
            <a:off x="7832602" y="3964190"/>
            <a:ext cx="40156" cy="40239"/>
          </a:xfrm>
          <a:custGeom>
            <a:avLst/>
            <a:gdLst/>
            <a:ahLst/>
            <a:cxnLst/>
            <a:rect l="l" t="t" r="r" b="b"/>
            <a:pathLst>
              <a:path w="484" h="485" extrusionOk="0">
                <a:moveTo>
                  <a:pt x="242" y="81"/>
                </a:moveTo>
                <a:cubicBezTo>
                  <a:pt x="332" y="81"/>
                  <a:pt x="405" y="153"/>
                  <a:pt x="405" y="242"/>
                </a:cubicBezTo>
                <a:cubicBezTo>
                  <a:pt x="405" y="332"/>
                  <a:pt x="332" y="405"/>
                  <a:pt x="242" y="405"/>
                </a:cubicBezTo>
                <a:cubicBezTo>
                  <a:pt x="153" y="405"/>
                  <a:pt x="81" y="332"/>
                  <a:pt x="81" y="242"/>
                </a:cubicBezTo>
                <a:cubicBezTo>
                  <a:pt x="81" y="153"/>
                  <a:pt x="153" y="81"/>
                  <a:pt x="242" y="81"/>
                </a:cubicBezTo>
                <a:close/>
                <a:moveTo>
                  <a:pt x="242" y="0"/>
                </a:moveTo>
                <a:cubicBezTo>
                  <a:pt x="109" y="0"/>
                  <a:pt x="0" y="109"/>
                  <a:pt x="0" y="242"/>
                </a:cubicBezTo>
                <a:cubicBezTo>
                  <a:pt x="0" y="376"/>
                  <a:pt x="109" y="484"/>
                  <a:pt x="242" y="484"/>
                </a:cubicBezTo>
                <a:cubicBezTo>
                  <a:pt x="376" y="484"/>
                  <a:pt x="484" y="376"/>
                  <a:pt x="484" y="242"/>
                </a:cubicBezTo>
                <a:cubicBezTo>
                  <a:pt x="484" y="109"/>
                  <a:pt x="376" y="0"/>
                  <a:pt x="2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5"/>
          <p:cNvSpPr/>
          <p:nvPr/>
        </p:nvSpPr>
        <p:spPr>
          <a:xfrm flipH="1">
            <a:off x="7766726" y="3964190"/>
            <a:ext cx="40239" cy="40239"/>
          </a:xfrm>
          <a:custGeom>
            <a:avLst/>
            <a:gdLst/>
            <a:ahLst/>
            <a:cxnLst/>
            <a:rect l="l" t="t" r="r" b="b"/>
            <a:pathLst>
              <a:path w="485" h="485" extrusionOk="0">
                <a:moveTo>
                  <a:pt x="243" y="81"/>
                </a:moveTo>
                <a:cubicBezTo>
                  <a:pt x="332" y="81"/>
                  <a:pt x="404" y="153"/>
                  <a:pt x="404" y="242"/>
                </a:cubicBezTo>
                <a:cubicBezTo>
                  <a:pt x="404" y="332"/>
                  <a:pt x="332" y="405"/>
                  <a:pt x="243" y="405"/>
                </a:cubicBezTo>
                <a:cubicBezTo>
                  <a:pt x="153" y="405"/>
                  <a:pt x="80" y="332"/>
                  <a:pt x="80" y="242"/>
                </a:cubicBezTo>
                <a:cubicBezTo>
                  <a:pt x="80" y="153"/>
                  <a:pt x="153" y="81"/>
                  <a:pt x="243" y="81"/>
                </a:cubicBezTo>
                <a:close/>
                <a:moveTo>
                  <a:pt x="243" y="0"/>
                </a:moveTo>
                <a:cubicBezTo>
                  <a:pt x="109" y="0"/>
                  <a:pt x="1" y="109"/>
                  <a:pt x="1" y="242"/>
                </a:cubicBezTo>
                <a:cubicBezTo>
                  <a:pt x="1" y="376"/>
                  <a:pt x="109" y="484"/>
                  <a:pt x="243" y="484"/>
                </a:cubicBezTo>
                <a:cubicBezTo>
                  <a:pt x="376" y="484"/>
                  <a:pt x="485" y="376"/>
                  <a:pt x="485" y="242"/>
                </a:cubicBezTo>
                <a:cubicBezTo>
                  <a:pt x="485" y="109"/>
                  <a:pt x="376" y="0"/>
                  <a:pt x="2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5"/>
          <p:cNvSpPr/>
          <p:nvPr/>
        </p:nvSpPr>
        <p:spPr>
          <a:xfrm flipH="1">
            <a:off x="8847129" y="4875174"/>
            <a:ext cx="33602" cy="33519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1" y="90"/>
                  <a:pt x="1" y="202"/>
                </a:cubicBezTo>
                <a:cubicBezTo>
                  <a:pt x="1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5"/>
          <p:cNvSpPr/>
          <p:nvPr/>
        </p:nvSpPr>
        <p:spPr>
          <a:xfrm flipH="1">
            <a:off x="8778017" y="4871772"/>
            <a:ext cx="40156" cy="40239"/>
          </a:xfrm>
          <a:custGeom>
            <a:avLst/>
            <a:gdLst/>
            <a:ahLst/>
            <a:cxnLst/>
            <a:rect l="l" t="t" r="r" b="b"/>
            <a:pathLst>
              <a:path w="484" h="485" extrusionOk="0">
                <a:moveTo>
                  <a:pt x="242" y="80"/>
                </a:moveTo>
                <a:cubicBezTo>
                  <a:pt x="331" y="80"/>
                  <a:pt x="404" y="154"/>
                  <a:pt x="404" y="243"/>
                </a:cubicBezTo>
                <a:cubicBezTo>
                  <a:pt x="404" y="332"/>
                  <a:pt x="331" y="405"/>
                  <a:pt x="242" y="405"/>
                </a:cubicBezTo>
                <a:cubicBezTo>
                  <a:pt x="153" y="405"/>
                  <a:pt x="79" y="332"/>
                  <a:pt x="79" y="243"/>
                </a:cubicBezTo>
                <a:cubicBezTo>
                  <a:pt x="79" y="154"/>
                  <a:pt x="153" y="80"/>
                  <a:pt x="242" y="80"/>
                </a:cubicBezTo>
                <a:close/>
                <a:moveTo>
                  <a:pt x="242" y="1"/>
                </a:moveTo>
                <a:cubicBezTo>
                  <a:pt x="108" y="1"/>
                  <a:pt x="0" y="109"/>
                  <a:pt x="0" y="243"/>
                </a:cubicBezTo>
                <a:cubicBezTo>
                  <a:pt x="0" y="376"/>
                  <a:pt x="108" y="485"/>
                  <a:pt x="242" y="485"/>
                </a:cubicBezTo>
                <a:cubicBezTo>
                  <a:pt x="375" y="485"/>
                  <a:pt x="484" y="376"/>
                  <a:pt x="484" y="243"/>
                </a:cubicBezTo>
                <a:cubicBezTo>
                  <a:pt x="484" y="109"/>
                  <a:pt x="375" y="1"/>
                  <a:pt x="24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5"/>
          <p:cNvSpPr/>
          <p:nvPr/>
        </p:nvSpPr>
        <p:spPr>
          <a:xfrm flipH="1">
            <a:off x="8712141" y="4871772"/>
            <a:ext cx="40322" cy="40239"/>
          </a:xfrm>
          <a:custGeom>
            <a:avLst/>
            <a:gdLst/>
            <a:ahLst/>
            <a:cxnLst/>
            <a:rect l="l" t="t" r="r" b="b"/>
            <a:pathLst>
              <a:path w="486" h="485" extrusionOk="0">
                <a:moveTo>
                  <a:pt x="244" y="80"/>
                </a:moveTo>
                <a:cubicBezTo>
                  <a:pt x="333" y="80"/>
                  <a:pt x="405" y="154"/>
                  <a:pt x="405" y="243"/>
                </a:cubicBezTo>
                <a:cubicBezTo>
                  <a:pt x="405" y="332"/>
                  <a:pt x="333" y="405"/>
                  <a:pt x="244" y="405"/>
                </a:cubicBezTo>
                <a:cubicBezTo>
                  <a:pt x="154" y="405"/>
                  <a:pt x="81" y="332"/>
                  <a:pt x="81" y="243"/>
                </a:cubicBezTo>
                <a:cubicBezTo>
                  <a:pt x="81" y="154"/>
                  <a:pt x="154" y="80"/>
                  <a:pt x="244" y="80"/>
                </a:cubicBezTo>
                <a:close/>
                <a:moveTo>
                  <a:pt x="244" y="1"/>
                </a:moveTo>
                <a:cubicBezTo>
                  <a:pt x="110" y="1"/>
                  <a:pt x="1" y="109"/>
                  <a:pt x="1" y="243"/>
                </a:cubicBezTo>
                <a:cubicBezTo>
                  <a:pt x="1" y="376"/>
                  <a:pt x="110" y="485"/>
                  <a:pt x="244" y="485"/>
                </a:cubicBezTo>
                <a:cubicBezTo>
                  <a:pt x="376" y="485"/>
                  <a:pt x="485" y="376"/>
                  <a:pt x="485" y="243"/>
                </a:cubicBezTo>
                <a:cubicBezTo>
                  <a:pt x="485" y="109"/>
                  <a:pt x="376" y="1"/>
                  <a:pt x="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5"/>
          <p:cNvSpPr/>
          <p:nvPr/>
        </p:nvSpPr>
        <p:spPr>
          <a:xfrm flipH="1">
            <a:off x="8649666" y="4875174"/>
            <a:ext cx="33602" cy="33519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1" y="0"/>
                  <a:pt x="1" y="90"/>
                  <a:pt x="1" y="202"/>
                </a:cubicBezTo>
                <a:cubicBezTo>
                  <a:pt x="1" y="314"/>
                  <a:pt x="91" y="404"/>
                  <a:pt x="202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5"/>
          <p:cNvSpPr/>
          <p:nvPr/>
        </p:nvSpPr>
        <p:spPr>
          <a:xfrm flipH="1">
            <a:off x="8580554" y="4871772"/>
            <a:ext cx="40239" cy="40239"/>
          </a:xfrm>
          <a:custGeom>
            <a:avLst/>
            <a:gdLst/>
            <a:ahLst/>
            <a:cxnLst/>
            <a:rect l="l" t="t" r="r" b="b"/>
            <a:pathLst>
              <a:path w="485" h="485" extrusionOk="0">
                <a:moveTo>
                  <a:pt x="243" y="80"/>
                </a:moveTo>
                <a:cubicBezTo>
                  <a:pt x="332" y="80"/>
                  <a:pt x="405" y="154"/>
                  <a:pt x="405" y="243"/>
                </a:cubicBezTo>
                <a:cubicBezTo>
                  <a:pt x="405" y="332"/>
                  <a:pt x="332" y="405"/>
                  <a:pt x="243" y="405"/>
                </a:cubicBezTo>
                <a:cubicBezTo>
                  <a:pt x="153" y="405"/>
                  <a:pt x="81" y="332"/>
                  <a:pt x="81" y="243"/>
                </a:cubicBezTo>
                <a:cubicBezTo>
                  <a:pt x="81" y="154"/>
                  <a:pt x="153" y="80"/>
                  <a:pt x="243" y="80"/>
                </a:cubicBezTo>
                <a:close/>
                <a:moveTo>
                  <a:pt x="243" y="1"/>
                </a:moveTo>
                <a:cubicBezTo>
                  <a:pt x="109" y="1"/>
                  <a:pt x="0" y="109"/>
                  <a:pt x="0" y="243"/>
                </a:cubicBezTo>
                <a:cubicBezTo>
                  <a:pt x="0" y="376"/>
                  <a:pt x="109" y="485"/>
                  <a:pt x="243" y="485"/>
                </a:cubicBezTo>
                <a:cubicBezTo>
                  <a:pt x="376" y="485"/>
                  <a:pt x="485" y="376"/>
                  <a:pt x="485" y="243"/>
                </a:cubicBezTo>
                <a:cubicBezTo>
                  <a:pt x="485" y="109"/>
                  <a:pt x="376" y="1"/>
                  <a:pt x="2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5"/>
          <p:cNvSpPr/>
          <p:nvPr/>
        </p:nvSpPr>
        <p:spPr>
          <a:xfrm flipH="1">
            <a:off x="8517997" y="4875174"/>
            <a:ext cx="33602" cy="33519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0" y="0"/>
                  <a:pt x="0" y="90"/>
                  <a:pt x="0" y="202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5"/>
          <p:cNvSpPr/>
          <p:nvPr/>
        </p:nvSpPr>
        <p:spPr>
          <a:xfrm flipH="1">
            <a:off x="6791111" y="3774195"/>
            <a:ext cx="2389630" cy="135984"/>
          </a:xfrm>
          <a:custGeom>
            <a:avLst/>
            <a:gdLst/>
            <a:ahLst/>
            <a:cxnLst/>
            <a:rect l="l" t="t" r="r" b="b"/>
            <a:pathLst>
              <a:path w="28802" h="1639" extrusionOk="0">
                <a:moveTo>
                  <a:pt x="26073" y="0"/>
                </a:moveTo>
                <a:lnTo>
                  <a:pt x="24516" y="1558"/>
                </a:lnTo>
                <a:lnTo>
                  <a:pt x="1" y="1558"/>
                </a:lnTo>
                <a:lnTo>
                  <a:pt x="1" y="1638"/>
                </a:lnTo>
                <a:lnTo>
                  <a:pt x="24549" y="1638"/>
                </a:lnTo>
                <a:lnTo>
                  <a:pt x="26107" y="81"/>
                </a:lnTo>
                <a:lnTo>
                  <a:pt x="28802" y="81"/>
                </a:lnTo>
                <a:lnTo>
                  <a:pt x="28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5"/>
          <p:cNvSpPr/>
          <p:nvPr/>
        </p:nvSpPr>
        <p:spPr>
          <a:xfrm flipH="1">
            <a:off x="7008154" y="3669324"/>
            <a:ext cx="2225188" cy="176223"/>
          </a:xfrm>
          <a:custGeom>
            <a:avLst/>
            <a:gdLst/>
            <a:ahLst/>
            <a:cxnLst/>
            <a:rect l="l" t="t" r="r" b="b"/>
            <a:pathLst>
              <a:path w="26820" h="2124" extrusionOk="0">
                <a:moveTo>
                  <a:pt x="26762" y="1"/>
                </a:moveTo>
                <a:lnTo>
                  <a:pt x="24720" y="2043"/>
                </a:lnTo>
                <a:lnTo>
                  <a:pt x="0" y="2043"/>
                </a:lnTo>
                <a:lnTo>
                  <a:pt x="0" y="2123"/>
                </a:lnTo>
                <a:lnTo>
                  <a:pt x="24753" y="2123"/>
                </a:lnTo>
                <a:lnTo>
                  <a:pt x="26819" y="58"/>
                </a:lnTo>
                <a:lnTo>
                  <a:pt x="267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3794;p83">
            <a:extLst>
              <a:ext uri="{FF2B5EF4-FFF2-40B4-BE49-F238E27FC236}">
                <a16:creationId xmlns:a16="http://schemas.microsoft.com/office/drawing/2014/main" id="{CB87D835-2204-4625-A0D2-5054176FB435}"/>
              </a:ext>
            </a:extLst>
          </p:cNvPr>
          <p:cNvGrpSpPr/>
          <p:nvPr/>
        </p:nvGrpSpPr>
        <p:grpSpPr>
          <a:xfrm rot="20982583">
            <a:off x="6639506" y="3113447"/>
            <a:ext cx="484661" cy="403715"/>
            <a:chOff x="849016" y="2903255"/>
            <a:chExt cx="356655" cy="335425"/>
          </a:xfrm>
          <a:solidFill>
            <a:srgbClr val="78A6C9"/>
          </a:solidFill>
        </p:grpSpPr>
        <p:sp>
          <p:nvSpPr>
            <p:cNvPr id="115" name="Google Shape;13795;p83">
              <a:extLst>
                <a:ext uri="{FF2B5EF4-FFF2-40B4-BE49-F238E27FC236}">
                  <a16:creationId xmlns:a16="http://schemas.microsoft.com/office/drawing/2014/main" id="{C5F9BF97-0B1A-4B3C-BF28-39670A0C6162}"/>
                </a:ext>
              </a:extLst>
            </p:cNvPr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  <p:sp>
          <p:nvSpPr>
            <p:cNvPr id="116" name="Google Shape;13796;p83">
              <a:extLst>
                <a:ext uri="{FF2B5EF4-FFF2-40B4-BE49-F238E27FC236}">
                  <a16:creationId xmlns:a16="http://schemas.microsoft.com/office/drawing/2014/main" id="{AB9FC056-902B-455F-B29C-5D1D62C0CB13}"/>
                </a:ext>
              </a:extLst>
            </p:cNvPr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  <p:sp>
          <p:nvSpPr>
            <p:cNvPr id="117" name="Google Shape;13797;p83">
              <a:extLst>
                <a:ext uri="{FF2B5EF4-FFF2-40B4-BE49-F238E27FC236}">
                  <a16:creationId xmlns:a16="http://schemas.microsoft.com/office/drawing/2014/main" id="{485608B6-A8B4-4FBF-9B59-D033D4EEE09F}"/>
                </a:ext>
              </a:extLst>
            </p:cNvPr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  <p:sp>
          <p:nvSpPr>
            <p:cNvPr id="118" name="Google Shape;13798;p83">
              <a:extLst>
                <a:ext uri="{FF2B5EF4-FFF2-40B4-BE49-F238E27FC236}">
                  <a16:creationId xmlns:a16="http://schemas.microsoft.com/office/drawing/2014/main" id="{36042F44-1653-437A-8453-AD13D7DF062C}"/>
                </a:ext>
              </a:extLst>
            </p:cNvPr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  <p:sp>
          <p:nvSpPr>
            <p:cNvPr id="119" name="Google Shape;13799;p83">
              <a:extLst>
                <a:ext uri="{FF2B5EF4-FFF2-40B4-BE49-F238E27FC236}">
                  <a16:creationId xmlns:a16="http://schemas.microsoft.com/office/drawing/2014/main" id="{F6FA0FDA-18FB-4D6D-9062-24515B1B8AB7}"/>
                </a:ext>
              </a:extLst>
            </p:cNvPr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  <p:sp>
          <p:nvSpPr>
            <p:cNvPr id="120" name="Google Shape;13800;p83">
              <a:extLst>
                <a:ext uri="{FF2B5EF4-FFF2-40B4-BE49-F238E27FC236}">
                  <a16:creationId xmlns:a16="http://schemas.microsoft.com/office/drawing/2014/main" id="{14ED87C8-0762-4A97-BF26-672D736A6592}"/>
                </a:ext>
              </a:extLst>
            </p:cNvPr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78A6C9"/>
                </a:solidFill>
              </a:endParaRPr>
            </a:p>
          </p:txBody>
        </p:sp>
        <p:sp>
          <p:nvSpPr>
            <p:cNvPr id="121" name="Google Shape;13801;p83">
              <a:extLst>
                <a:ext uri="{FF2B5EF4-FFF2-40B4-BE49-F238E27FC236}">
                  <a16:creationId xmlns:a16="http://schemas.microsoft.com/office/drawing/2014/main" id="{073E3ED1-29EC-42AE-86D7-7B5A1C74E989}"/>
                </a:ext>
              </a:extLst>
            </p:cNvPr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  <p:sp>
          <p:nvSpPr>
            <p:cNvPr id="122" name="Google Shape;13802;p83">
              <a:extLst>
                <a:ext uri="{FF2B5EF4-FFF2-40B4-BE49-F238E27FC236}">
                  <a16:creationId xmlns:a16="http://schemas.microsoft.com/office/drawing/2014/main" id="{DFE1588C-1E94-4429-80C8-BA9ECBD3E7DB}"/>
                </a:ext>
              </a:extLst>
            </p:cNvPr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  <p:sp>
          <p:nvSpPr>
            <p:cNvPr id="123" name="Google Shape;13803;p83">
              <a:extLst>
                <a:ext uri="{FF2B5EF4-FFF2-40B4-BE49-F238E27FC236}">
                  <a16:creationId xmlns:a16="http://schemas.microsoft.com/office/drawing/2014/main" id="{4985431F-22A0-43DB-AE64-02E12312E261}"/>
                </a:ext>
              </a:extLst>
            </p:cNvPr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  <p:sp>
          <p:nvSpPr>
            <p:cNvPr id="124" name="Google Shape;13804;p83">
              <a:extLst>
                <a:ext uri="{FF2B5EF4-FFF2-40B4-BE49-F238E27FC236}">
                  <a16:creationId xmlns:a16="http://schemas.microsoft.com/office/drawing/2014/main" id="{CE1A577A-AF73-4589-B145-8570AE6A9A6A}"/>
                </a:ext>
              </a:extLst>
            </p:cNvPr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  <p:sp>
          <p:nvSpPr>
            <p:cNvPr id="125" name="Google Shape;13805;p83">
              <a:extLst>
                <a:ext uri="{FF2B5EF4-FFF2-40B4-BE49-F238E27FC236}">
                  <a16:creationId xmlns:a16="http://schemas.microsoft.com/office/drawing/2014/main" id="{34DA24C7-181F-4EBC-92DD-4F1DD4BBF479}"/>
                </a:ext>
              </a:extLst>
            </p:cNvPr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8A6C9"/>
                </a:solidFill>
              </a:endParaRPr>
            </a:p>
          </p:txBody>
        </p:sp>
      </p:grpSp>
      <p:grpSp>
        <p:nvGrpSpPr>
          <p:cNvPr id="126" name="Google Shape;11055;p78">
            <a:extLst>
              <a:ext uri="{FF2B5EF4-FFF2-40B4-BE49-F238E27FC236}">
                <a16:creationId xmlns:a16="http://schemas.microsoft.com/office/drawing/2014/main" id="{CB78DDC8-9042-4747-AC95-41C376467B1A}"/>
              </a:ext>
            </a:extLst>
          </p:cNvPr>
          <p:cNvGrpSpPr/>
          <p:nvPr/>
        </p:nvGrpSpPr>
        <p:grpSpPr>
          <a:xfrm rot="21278061">
            <a:off x="2048663" y="343499"/>
            <a:ext cx="375097" cy="356175"/>
            <a:chOff x="1750887" y="2425727"/>
            <a:chExt cx="320143" cy="343269"/>
          </a:xfrm>
          <a:solidFill>
            <a:srgbClr val="78A6C9"/>
          </a:solidFill>
        </p:grpSpPr>
        <p:sp>
          <p:nvSpPr>
            <p:cNvPr id="127" name="Google Shape;11056;p78">
              <a:extLst>
                <a:ext uri="{FF2B5EF4-FFF2-40B4-BE49-F238E27FC236}">
                  <a16:creationId xmlns:a16="http://schemas.microsoft.com/office/drawing/2014/main" id="{EAFA0DE8-D844-453A-9AF8-B60ED0A7F50C}"/>
                </a:ext>
              </a:extLst>
            </p:cNvPr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1057;p78">
              <a:extLst>
                <a:ext uri="{FF2B5EF4-FFF2-40B4-BE49-F238E27FC236}">
                  <a16:creationId xmlns:a16="http://schemas.microsoft.com/office/drawing/2014/main" id="{B0D863F8-597E-442C-8F3F-6B3306E83894}"/>
                </a:ext>
              </a:extLst>
            </p:cNvPr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CaixaDeTexto 129">
            <a:extLst>
              <a:ext uri="{FF2B5EF4-FFF2-40B4-BE49-F238E27FC236}">
                <a16:creationId xmlns:a16="http://schemas.microsoft.com/office/drawing/2014/main" id="{40D5838B-C9C9-45F2-A0CB-190A7C87AE59}"/>
              </a:ext>
            </a:extLst>
          </p:cNvPr>
          <p:cNvSpPr txBox="1"/>
          <p:nvPr/>
        </p:nvSpPr>
        <p:spPr>
          <a:xfrm>
            <a:off x="957510" y="3104371"/>
            <a:ext cx="47001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dirty="0">
                <a:solidFill>
                  <a:schemeClr val="accent4"/>
                </a:solidFill>
                <a:latin typeface="Nunito" panose="020B0604020202020204" charset="0"/>
                <a:cs typeface="Arial" panose="020B0604020202020204" pitchFamily="34" charset="0"/>
              </a:rPr>
              <a:t>Claudiomir Neves </a:t>
            </a:r>
            <a:r>
              <a:rPr lang="pt-BR" dirty="0">
                <a:solidFill>
                  <a:schemeClr val="accent4"/>
                </a:solidFill>
                <a:latin typeface="Nunito" panose="020B0604020202020204" charset="0"/>
                <a:cs typeface="Arial" panose="020B0604020202020204" pitchFamily="34" charset="0"/>
              </a:rPr>
              <a:t>| </a:t>
            </a:r>
            <a:r>
              <a:rPr lang="pt-BR" sz="1400" dirty="0">
                <a:solidFill>
                  <a:schemeClr val="accent4"/>
                </a:solidFill>
                <a:latin typeface="Nunito" panose="020B0604020202020204" charset="0"/>
                <a:cs typeface="Arial" panose="020B0604020202020204" pitchFamily="34" charset="0"/>
              </a:rPr>
              <a:t>Gabriela Gonzaga </a:t>
            </a:r>
            <a:r>
              <a:rPr lang="pt-BR" dirty="0">
                <a:solidFill>
                  <a:schemeClr val="accent4"/>
                </a:solidFill>
                <a:latin typeface="Nunito" panose="020B0604020202020204" charset="0"/>
                <a:cs typeface="Arial" panose="020B0604020202020204" pitchFamily="34" charset="0"/>
              </a:rPr>
              <a:t>| </a:t>
            </a:r>
            <a:r>
              <a:rPr lang="pt-BR" sz="1400" dirty="0">
                <a:solidFill>
                  <a:schemeClr val="accent4"/>
                </a:solidFill>
                <a:latin typeface="Nunito" panose="020B0604020202020204" charset="0"/>
                <a:cs typeface="Arial" panose="020B0604020202020204" pitchFamily="34" charset="0"/>
              </a:rPr>
              <a:t>Juan Viana</a:t>
            </a:r>
          </a:p>
          <a:p>
            <a:pPr>
              <a:lnSpc>
                <a:spcPct val="100000"/>
              </a:lnSpc>
            </a:pPr>
            <a:r>
              <a:rPr lang="pt-BR" sz="1400" dirty="0">
                <a:solidFill>
                  <a:schemeClr val="accent4"/>
                </a:solidFill>
                <a:latin typeface="Nunito" panose="020B0604020202020204" charset="0"/>
                <a:cs typeface="Arial" panose="020B0604020202020204" pitchFamily="34" charset="0"/>
              </a:rPr>
              <a:t>Matheus Roxo | Matheus Sá</a:t>
            </a:r>
            <a:r>
              <a:rPr lang="pt-BR" dirty="0">
                <a:solidFill>
                  <a:schemeClr val="accent4"/>
                </a:solidFill>
                <a:latin typeface="Nunito" panose="020B0604020202020204" charset="0"/>
                <a:cs typeface="Arial" panose="020B0604020202020204" pitchFamily="34" charset="0"/>
              </a:rPr>
              <a:t> | </a:t>
            </a:r>
            <a:r>
              <a:rPr lang="pt-BR" sz="1400" dirty="0">
                <a:solidFill>
                  <a:schemeClr val="accent4"/>
                </a:solidFill>
                <a:latin typeface="Nunito" panose="020B0604020202020204" charset="0"/>
                <a:cs typeface="Arial" panose="020B0604020202020204" pitchFamily="34" charset="0"/>
              </a:rPr>
              <a:t>Yan Oliveira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DE392AE-52CF-4BF9-BB65-C3B341D64332}"/>
              </a:ext>
            </a:extLst>
          </p:cNvPr>
          <p:cNvSpPr txBox="1">
            <a:spLocks/>
          </p:cNvSpPr>
          <p:nvPr/>
        </p:nvSpPr>
        <p:spPr>
          <a:xfrm>
            <a:off x="800100" y="289965"/>
            <a:ext cx="5488146" cy="69691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accent4">
                    <a:lumMod val="10000"/>
                  </a:schemeClr>
                </a:solidFill>
                <a:latin typeface="Saira" panose="020B0604020202020204" charset="0"/>
              </a:rPr>
              <a:t>3. Seleção do evento</a:t>
            </a:r>
            <a:endParaRPr lang="pt-BR" sz="2400" dirty="0">
              <a:solidFill>
                <a:schemeClr val="accent4">
                  <a:lumMod val="10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066E08E-17AC-40F2-AB51-A9647E1D8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202" t="5826" r="29048" b="59861"/>
          <a:stretch/>
        </p:blipFill>
        <p:spPr>
          <a:xfrm>
            <a:off x="391962" y="1213339"/>
            <a:ext cx="3152211" cy="233661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8AF32A6-2078-4B87-973C-7FAB91F163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982" t="7756" r="10769" b="39480"/>
          <a:stretch/>
        </p:blipFill>
        <p:spPr>
          <a:xfrm>
            <a:off x="3903785" y="1213339"/>
            <a:ext cx="5048834" cy="2532184"/>
          </a:xfrm>
          <a:prstGeom prst="rect">
            <a:avLst/>
          </a:prstGeom>
        </p:spPr>
      </p:pic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0E293B57-A5F7-4C3C-9D56-F6F5D3B45AA7}"/>
              </a:ext>
            </a:extLst>
          </p:cNvPr>
          <p:cNvCxnSpPr>
            <a:cxnSpLocks/>
          </p:cNvCxnSpPr>
          <p:nvPr/>
        </p:nvCxnSpPr>
        <p:spPr>
          <a:xfrm flipH="1">
            <a:off x="1357505" y="1608993"/>
            <a:ext cx="861647" cy="4659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B2046A04-4B9A-42F7-AB3D-A921E3496154}"/>
              </a:ext>
            </a:extLst>
          </p:cNvPr>
          <p:cNvCxnSpPr/>
          <p:nvPr/>
        </p:nvCxnSpPr>
        <p:spPr>
          <a:xfrm>
            <a:off x="4730262" y="1943100"/>
            <a:ext cx="281353" cy="15826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8C35AC92-019C-41FC-8BC4-D0BB123D0E43}"/>
              </a:ext>
            </a:extLst>
          </p:cNvPr>
          <p:cNvCxnSpPr/>
          <p:nvPr/>
        </p:nvCxnSpPr>
        <p:spPr>
          <a:xfrm flipH="1">
            <a:off x="7482253" y="2320635"/>
            <a:ext cx="61546" cy="66928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lipse 14">
            <a:extLst>
              <a:ext uri="{FF2B5EF4-FFF2-40B4-BE49-F238E27FC236}">
                <a16:creationId xmlns:a16="http://schemas.microsoft.com/office/drawing/2014/main" id="{11D4A2E0-ABE8-4D5F-B180-AC4C44031044}"/>
              </a:ext>
            </a:extLst>
          </p:cNvPr>
          <p:cNvSpPr/>
          <p:nvPr/>
        </p:nvSpPr>
        <p:spPr>
          <a:xfrm>
            <a:off x="470724" y="1868366"/>
            <a:ext cx="808019" cy="4132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BBEDCC78-E9C2-4076-86BC-27302781117F}"/>
              </a:ext>
            </a:extLst>
          </p:cNvPr>
          <p:cNvSpPr/>
          <p:nvPr/>
        </p:nvSpPr>
        <p:spPr>
          <a:xfrm>
            <a:off x="5011615" y="2272811"/>
            <a:ext cx="703385" cy="2989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186BAE42-556E-4DDC-B160-5D95B8DE4963}"/>
              </a:ext>
            </a:extLst>
          </p:cNvPr>
          <p:cNvSpPr/>
          <p:nvPr/>
        </p:nvSpPr>
        <p:spPr>
          <a:xfrm>
            <a:off x="7240465" y="3050931"/>
            <a:ext cx="483577" cy="2989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88623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DE392AE-52CF-4BF9-BB65-C3B341D64332}"/>
              </a:ext>
            </a:extLst>
          </p:cNvPr>
          <p:cNvSpPr txBox="1">
            <a:spLocks/>
          </p:cNvSpPr>
          <p:nvPr/>
        </p:nvSpPr>
        <p:spPr>
          <a:xfrm>
            <a:off x="800100" y="289965"/>
            <a:ext cx="5488146" cy="69691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accent4">
                    <a:lumMod val="10000"/>
                  </a:schemeClr>
                </a:solidFill>
                <a:latin typeface="Saira" panose="020B0604020202020204" charset="0"/>
              </a:rPr>
              <a:t>4. Configuração do evento</a:t>
            </a:r>
            <a:endParaRPr lang="pt-BR" sz="2400" dirty="0">
              <a:solidFill>
                <a:schemeClr val="accent4">
                  <a:lumMod val="10000"/>
                </a:schemeClr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2C5E46F-0E86-44DA-B55F-19EEAC9AF9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154" t="6461" r="9615" b="54370"/>
          <a:stretch/>
        </p:blipFill>
        <p:spPr>
          <a:xfrm>
            <a:off x="624256" y="1313724"/>
            <a:ext cx="3341076" cy="2516051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401D61DC-E6F7-4219-B835-7A2C11E998AE}"/>
              </a:ext>
            </a:extLst>
          </p:cNvPr>
          <p:cNvCxnSpPr>
            <a:cxnSpLocks/>
          </p:cNvCxnSpPr>
          <p:nvPr/>
        </p:nvCxnSpPr>
        <p:spPr>
          <a:xfrm flipH="1">
            <a:off x="3654079" y="1556158"/>
            <a:ext cx="808019" cy="5011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FDC0EF68-EF35-405D-BDFA-FA26D1EB0B0F}"/>
              </a:ext>
            </a:extLst>
          </p:cNvPr>
          <p:cNvSpPr/>
          <p:nvPr/>
        </p:nvSpPr>
        <p:spPr>
          <a:xfrm>
            <a:off x="2971800" y="2058125"/>
            <a:ext cx="808019" cy="4132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3A98355-307F-4340-8FF7-2B03EEC2AE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238" t="17506" r="10786" b="23887"/>
          <a:stretch/>
        </p:blipFill>
        <p:spPr>
          <a:xfrm>
            <a:off x="4831949" y="1253629"/>
            <a:ext cx="3696208" cy="2576146"/>
          </a:xfrm>
          <a:prstGeom prst="rect">
            <a:avLst/>
          </a:prstGeom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ED6205AF-FC6C-497C-B871-F050E5D1E9FF}"/>
              </a:ext>
            </a:extLst>
          </p:cNvPr>
          <p:cNvSpPr/>
          <p:nvPr/>
        </p:nvSpPr>
        <p:spPr>
          <a:xfrm>
            <a:off x="6104793" y="3244362"/>
            <a:ext cx="808019" cy="17584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6DBD06B3-F976-41B2-951E-DE88E304F07C}"/>
              </a:ext>
            </a:extLst>
          </p:cNvPr>
          <p:cNvCxnSpPr>
            <a:cxnSpLocks/>
          </p:cNvCxnSpPr>
          <p:nvPr/>
        </p:nvCxnSpPr>
        <p:spPr>
          <a:xfrm flipH="1">
            <a:off x="6813449" y="2675712"/>
            <a:ext cx="808019" cy="5011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521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A97DF1C3-C64F-4ED7-86E9-8AE9583F1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982" t="23480" r="11250" b="39157"/>
          <a:stretch/>
        </p:blipFill>
        <p:spPr>
          <a:xfrm>
            <a:off x="5283741" y="1054367"/>
            <a:ext cx="3610323" cy="192923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04A520C7-B31C-47D1-A7EA-481A97C49B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763" t="21353" r="10000" b="22645"/>
          <a:stretch/>
        </p:blipFill>
        <p:spPr>
          <a:xfrm>
            <a:off x="902352" y="1288685"/>
            <a:ext cx="3875125" cy="2774054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DDE392AE-52CF-4BF9-BB65-C3B341D64332}"/>
              </a:ext>
            </a:extLst>
          </p:cNvPr>
          <p:cNvSpPr txBox="1">
            <a:spLocks/>
          </p:cNvSpPr>
          <p:nvPr/>
        </p:nvSpPr>
        <p:spPr>
          <a:xfrm>
            <a:off x="800100" y="289965"/>
            <a:ext cx="5488146" cy="69691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accent4">
                    <a:lumMod val="10000"/>
                  </a:schemeClr>
                </a:solidFill>
                <a:latin typeface="Saira" panose="020B0604020202020204" charset="0"/>
              </a:rPr>
              <a:t>5. Seleção de campos</a:t>
            </a:r>
            <a:endParaRPr lang="pt-BR" sz="2400" dirty="0">
              <a:solidFill>
                <a:schemeClr val="accent4">
                  <a:lumMod val="10000"/>
                </a:schemeClr>
              </a:solidFill>
            </a:endParaRP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401D61DC-E6F7-4219-B835-7A2C11E998AE}"/>
              </a:ext>
            </a:extLst>
          </p:cNvPr>
          <p:cNvCxnSpPr>
            <a:cxnSpLocks/>
          </p:cNvCxnSpPr>
          <p:nvPr/>
        </p:nvCxnSpPr>
        <p:spPr>
          <a:xfrm flipH="1">
            <a:off x="2736154" y="1851455"/>
            <a:ext cx="808019" cy="5011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FDC0EF68-EF35-405D-BDFA-FA26D1EB0B0F}"/>
              </a:ext>
            </a:extLst>
          </p:cNvPr>
          <p:cNvSpPr/>
          <p:nvPr/>
        </p:nvSpPr>
        <p:spPr>
          <a:xfrm>
            <a:off x="1961120" y="2321169"/>
            <a:ext cx="808019" cy="25058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ED6205AF-FC6C-497C-B871-F050E5D1E9FF}"/>
              </a:ext>
            </a:extLst>
          </p:cNvPr>
          <p:cNvSpPr/>
          <p:nvPr/>
        </p:nvSpPr>
        <p:spPr>
          <a:xfrm>
            <a:off x="6966439" y="1125415"/>
            <a:ext cx="808019" cy="2805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6DBD06B3-F976-41B2-951E-DE88E304F07C}"/>
              </a:ext>
            </a:extLst>
          </p:cNvPr>
          <p:cNvCxnSpPr>
            <a:cxnSpLocks/>
          </p:cNvCxnSpPr>
          <p:nvPr/>
        </p:nvCxnSpPr>
        <p:spPr>
          <a:xfrm flipH="1">
            <a:off x="7613549" y="485717"/>
            <a:ext cx="808019" cy="5011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1EEFFBED-529C-491A-8018-883F77BD8EB1}"/>
              </a:ext>
            </a:extLst>
          </p:cNvPr>
          <p:cNvSpPr/>
          <p:nvPr/>
        </p:nvSpPr>
        <p:spPr>
          <a:xfrm>
            <a:off x="1951890" y="3686908"/>
            <a:ext cx="808019" cy="25058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1A459AD9-1564-4E82-8543-D5AA27E51389}"/>
              </a:ext>
            </a:extLst>
          </p:cNvPr>
          <p:cNvCxnSpPr>
            <a:cxnSpLocks/>
          </p:cNvCxnSpPr>
          <p:nvPr/>
        </p:nvCxnSpPr>
        <p:spPr>
          <a:xfrm flipH="1">
            <a:off x="2759909" y="3185747"/>
            <a:ext cx="808019" cy="5011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112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77EF9001-9EC1-4B58-B565-2C40FDA2D2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186" t="9698" r="26036" b="46278"/>
          <a:stretch/>
        </p:blipFill>
        <p:spPr>
          <a:xfrm>
            <a:off x="5062728" y="866209"/>
            <a:ext cx="3260122" cy="254097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9FFE65A-9E24-46E2-825D-478D8FDFE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769" t="19086" r="9808" b="44011"/>
          <a:stretch/>
        </p:blipFill>
        <p:spPr>
          <a:xfrm>
            <a:off x="834830" y="1253241"/>
            <a:ext cx="3574865" cy="2017497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DDE392AE-52CF-4BF9-BB65-C3B341D64332}"/>
              </a:ext>
            </a:extLst>
          </p:cNvPr>
          <p:cNvSpPr txBox="1">
            <a:spLocks/>
          </p:cNvSpPr>
          <p:nvPr/>
        </p:nvSpPr>
        <p:spPr>
          <a:xfrm>
            <a:off x="800100" y="289965"/>
            <a:ext cx="5488146" cy="69691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accent4">
                    <a:lumMod val="10000"/>
                  </a:schemeClr>
                </a:solidFill>
                <a:latin typeface="Saira" panose="020B0604020202020204" charset="0"/>
              </a:rPr>
              <a:t>6. Filtração o Evento</a:t>
            </a:r>
            <a:endParaRPr lang="pt-BR" sz="2400" dirty="0">
              <a:solidFill>
                <a:schemeClr val="accent4">
                  <a:lumMod val="10000"/>
                </a:schemeClr>
              </a:solidFill>
            </a:endParaRP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401D61DC-E6F7-4219-B835-7A2C11E998AE}"/>
              </a:ext>
            </a:extLst>
          </p:cNvPr>
          <p:cNvCxnSpPr>
            <a:cxnSpLocks/>
          </p:cNvCxnSpPr>
          <p:nvPr/>
        </p:nvCxnSpPr>
        <p:spPr>
          <a:xfrm flipH="1">
            <a:off x="4248431" y="1859345"/>
            <a:ext cx="808019" cy="5011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FDC0EF68-EF35-405D-BDFA-FA26D1EB0B0F}"/>
              </a:ext>
            </a:extLst>
          </p:cNvPr>
          <p:cNvSpPr/>
          <p:nvPr/>
        </p:nvSpPr>
        <p:spPr>
          <a:xfrm>
            <a:off x="3544173" y="2493688"/>
            <a:ext cx="808019" cy="25058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ED6205AF-FC6C-497C-B871-F050E5D1E9FF}"/>
              </a:ext>
            </a:extLst>
          </p:cNvPr>
          <p:cNvSpPr/>
          <p:nvPr/>
        </p:nvSpPr>
        <p:spPr>
          <a:xfrm>
            <a:off x="5270085" y="1367370"/>
            <a:ext cx="1018161" cy="2805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6DBD06B3-F976-41B2-951E-DE88E304F07C}"/>
              </a:ext>
            </a:extLst>
          </p:cNvPr>
          <p:cNvCxnSpPr>
            <a:cxnSpLocks/>
          </p:cNvCxnSpPr>
          <p:nvPr/>
        </p:nvCxnSpPr>
        <p:spPr>
          <a:xfrm flipH="1">
            <a:off x="6133260" y="752080"/>
            <a:ext cx="808019" cy="5011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1EEFFBED-529C-491A-8018-883F77BD8EB1}"/>
              </a:ext>
            </a:extLst>
          </p:cNvPr>
          <p:cNvSpPr/>
          <p:nvPr/>
        </p:nvSpPr>
        <p:spPr>
          <a:xfrm>
            <a:off x="1733611" y="2136698"/>
            <a:ext cx="808019" cy="25058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1A459AD9-1564-4E82-8543-D5AA27E51389}"/>
              </a:ext>
            </a:extLst>
          </p:cNvPr>
          <p:cNvCxnSpPr>
            <a:cxnSpLocks/>
          </p:cNvCxnSpPr>
          <p:nvPr/>
        </p:nvCxnSpPr>
        <p:spPr>
          <a:xfrm>
            <a:off x="1369542" y="1359648"/>
            <a:ext cx="445934" cy="75027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15">
            <a:extLst>
              <a:ext uri="{FF2B5EF4-FFF2-40B4-BE49-F238E27FC236}">
                <a16:creationId xmlns:a16="http://schemas.microsoft.com/office/drawing/2014/main" id="{B47F945B-875B-4D21-A65F-920D9DF7E91D}"/>
              </a:ext>
            </a:extLst>
          </p:cNvPr>
          <p:cNvSpPr/>
          <p:nvPr/>
        </p:nvSpPr>
        <p:spPr>
          <a:xfrm>
            <a:off x="6537269" y="2247029"/>
            <a:ext cx="1018161" cy="2805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50308637-3BBC-44E3-95AE-22D4E215F22E}"/>
              </a:ext>
            </a:extLst>
          </p:cNvPr>
          <p:cNvCxnSpPr>
            <a:cxnSpLocks/>
          </p:cNvCxnSpPr>
          <p:nvPr/>
        </p:nvCxnSpPr>
        <p:spPr>
          <a:xfrm flipH="1">
            <a:off x="7093680" y="986878"/>
            <a:ext cx="395725" cy="89544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327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1CB1136-74E0-47B9-9724-C6D88CEB8B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231" t="23771" r="10000" b="14231"/>
          <a:stretch/>
        </p:blipFill>
        <p:spPr>
          <a:xfrm>
            <a:off x="635009" y="960668"/>
            <a:ext cx="4466492" cy="3191975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DDE392AE-52CF-4BF9-BB65-C3B341D64332}"/>
              </a:ext>
            </a:extLst>
          </p:cNvPr>
          <p:cNvSpPr txBox="1">
            <a:spLocks/>
          </p:cNvSpPr>
          <p:nvPr/>
        </p:nvSpPr>
        <p:spPr>
          <a:xfrm>
            <a:off x="800100" y="289965"/>
            <a:ext cx="5488146" cy="69691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accent4">
                    <a:lumMod val="10000"/>
                  </a:schemeClr>
                </a:solidFill>
                <a:latin typeface="Saira" panose="020B0604020202020204" charset="0"/>
              </a:rPr>
              <a:t>6. Conclusão do Evento</a:t>
            </a:r>
            <a:endParaRPr lang="pt-BR" sz="2400" dirty="0">
              <a:solidFill>
                <a:schemeClr val="accent4">
                  <a:lumMod val="10000"/>
                </a:schemeClr>
              </a:solidFill>
            </a:endParaRP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401D61DC-E6F7-4219-B835-7A2C11E998AE}"/>
              </a:ext>
            </a:extLst>
          </p:cNvPr>
          <p:cNvCxnSpPr>
            <a:cxnSpLocks/>
          </p:cNvCxnSpPr>
          <p:nvPr/>
        </p:nvCxnSpPr>
        <p:spPr>
          <a:xfrm flipH="1">
            <a:off x="4167990" y="3313764"/>
            <a:ext cx="808019" cy="5011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FDC0EF68-EF35-405D-BDFA-FA26D1EB0B0F}"/>
              </a:ext>
            </a:extLst>
          </p:cNvPr>
          <p:cNvSpPr/>
          <p:nvPr/>
        </p:nvSpPr>
        <p:spPr>
          <a:xfrm>
            <a:off x="3440412" y="3899696"/>
            <a:ext cx="808019" cy="25058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1EEFFBED-529C-491A-8018-883F77BD8EB1}"/>
              </a:ext>
            </a:extLst>
          </p:cNvPr>
          <p:cNvSpPr/>
          <p:nvPr/>
        </p:nvSpPr>
        <p:spPr>
          <a:xfrm>
            <a:off x="1549409" y="2494649"/>
            <a:ext cx="808019" cy="25058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1A459AD9-1564-4E82-8543-D5AA27E51389}"/>
              </a:ext>
            </a:extLst>
          </p:cNvPr>
          <p:cNvCxnSpPr>
            <a:cxnSpLocks/>
          </p:cNvCxnSpPr>
          <p:nvPr/>
        </p:nvCxnSpPr>
        <p:spPr>
          <a:xfrm>
            <a:off x="1103475" y="1657581"/>
            <a:ext cx="445934" cy="75027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166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50F6FA6A-86BE-4268-827D-E4854DB8CA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290" t="35271" r="36827" b="29121"/>
          <a:stretch/>
        </p:blipFill>
        <p:spPr>
          <a:xfrm>
            <a:off x="4571999" y="1331259"/>
            <a:ext cx="3129384" cy="222405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D0076B2-01FA-4933-8779-707B338869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269" t="37214" r="40288" b="22681"/>
          <a:stretch/>
        </p:blipFill>
        <p:spPr>
          <a:xfrm>
            <a:off x="800100" y="975219"/>
            <a:ext cx="2866292" cy="2984159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DDE392AE-52CF-4BF9-BB65-C3B341D64332}"/>
              </a:ext>
            </a:extLst>
          </p:cNvPr>
          <p:cNvSpPr txBox="1">
            <a:spLocks/>
          </p:cNvSpPr>
          <p:nvPr/>
        </p:nvSpPr>
        <p:spPr>
          <a:xfrm>
            <a:off x="800100" y="289965"/>
            <a:ext cx="5488146" cy="69691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accent4">
                    <a:lumMod val="10000"/>
                  </a:schemeClr>
                </a:solidFill>
                <a:latin typeface="Saira" panose="020B0604020202020204" charset="0"/>
              </a:rPr>
              <a:t>7. Visualização do Evento</a:t>
            </a:r>
            <a:endParaRPr lang="pt-BR" sz="2400" dirty="0">
              <a:solidFill>
                <a:schemeClr val="accent4">
                  <a:lumMod val="10000"/>
                </a:schemeClr>
              </a:solidFill>
            </a:endParaRP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401D61DC-E6F7-4219-B835-7A2C11E998AE}"/>
              </a:ext>
            </a:extLst>
          </p:cNvPr>
          <p:cNvCxnSpPr>
            <a:cxnSpLocks/>
          </p:cNvCxnSpPr>
          <p:nvPr/>
        </p:nvCxnSpPr>
        <p:spPr>
          <a:xfrm flipH="1">
            <a:off x="7122205" y="1351678"/>
            <a:ext cx="808019" cy="5011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FDC0EF68-EF35-405D-BDFA-FA26D1EB0B0F}"/>
              </a:ext>
            </a:extLst>
          </p:cNvPr>
          <p:cNvSpPr/>
          <p:nvPr/>
        </p:nvSpPr>
        <p:spPr>
          <a:xfrm>
            <a:off x="5805542" y="2025030"/>
            <a:ext cx="1553620" cy="25058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1EEFFBED-529C-491A-8018-883F77BD8EB1}"/>
              </a:ext>
            </a:extLst>
          </p:cNvPr>
          <p:cNvSpPr/>
          <p:nvPr/>
        </p:nvSpPr>
        <p:spPr>
          <a:xfrm>
            <a:off x="1799881" y="1443026"/>
            <a:ext cx="808019" cy="33737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1A459AD9-1564-4E82-8543-D5AA27E51389}"/>
              </a:ext>
            </a:extLst>
          </p:cNvPr>
          <p:cNvCxnSpPr>
            <a:cxnSpLocks/>
          </p:cNvCxnSpPr>
          <p:nvPr/>
        </p:nvCxnSpPr>
        <p:spPr>
          <a:xfrm flipH="1">
            <a:off x="2607900" y="914799"/>
            <a:ext cx="609545" cy="57409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2831D73C-D783-47DB-BE9C-4595F76F7482}"/>
              </a:ext>
            </a:extLst>
          </p:cNvPr>
          <p:cNvSpPr/>
          <p:nvPr/>
        </p:nvSpPr>
        <p:spPr>
          <a:xfrm>
            <a:off x="5866932" y="2571750"/>
            <a:ext cx="715420" cy="25058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46863AD-DF52-46F4-8DA4-859325C11AD8}"/>
              </a:ext>
            </a:extLst>
          </p:cNvPr>
          <p:cNvCxnSpPr>
            <a:cxnSpLocks/>
          </p:cNvCxnSpPr>
          <p:nvPr/>
        </p:nvCxnSpPr>
        <p:spPr>
          <a:xfrm flipH="1">
            <a:off x="6582353" y="2443286"/>
            <a:ext cx="389947" cy="17603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932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9ACACD-DB5A-4FAD-910C-5FEED6C93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171" y="1546158"/>
            <a:ext cx="3574591" cy="695262"/>
          </a:xfrm>
        </p:spPr>
        <p:txBody>
          <a:bodyPr/>
          <a:lstStyle/>
          <a:p>
            <a:r>
              <a:rPr lang="pt-BR" sz="3200" dirty="0">
                <a:solidFill>
                  <a:schemeClr val="accent5"/>
                </a:solidFill>
              </a:rPr>
              <a:t>BOM EXERCICIO!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04077D37-6B94-44CA-BF06-7972C55C992A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5311671" y="2682748"/>
            <a:ext cx="3375589" cy="1164039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pt-BR" sz="1400" dirty="0">
                <a:solidFill>
                  <a:schemeClr val="accent4"/>
                </a:solidFill>
                <a:latin typeface="Saira" panose="020B0604020202020204" charset="0"/>
                <a:cs typeface="Arial" panose="020B0604020202020204" pitchFamily="34" charset="0"/>
              </a:rPr>
              <a:t>Claudiomir Neves, </a:t>
            </a:r>
            <a:r>
              <a:rPr lang="pt-BR" dirty="0">
                <a:solidFill>
                  <a:schemeClr val="accent4"/>
                </a:solidFill>
                <a:latin typeface="Saira" panose="020B0604020202020204" charset="0"/>
                <a:cs typeface="Arial" panose="020B0604020202020204" pitchFamily="34" charset="0"/>
              </a:rPr>
              <a:t> </a:t>
            </a:r>
          </a:p>
          <a:p>
            <a:pPr algn="ctr">
              <a:lnSpc>
                <a:spcPct val="100000"/>
              </a:lnSpc>
            </a:pPr>
            <a:r>
              <a:rPr lang="pt-BR" sz="1400" dirty="0">
                <a:solidFill>
                  <a:schemeClr val="accent4"/>
                </a:solidFill>
                <a:latin typeface="Saira" panose="020B0604020202020204" charset="0"/>
                <a:cs typeface="Arial" panose="020B0604020202020204" pitchFamily="34" charset="0"/>
              </a:rPr>
              <a:t>Gabriela Gonzaga, </a:t>
            </a:r>
          </a:p>
          <a:p>
            <a:pPr algn="ctr">
              <a:lnSpc>
                <a:spcPct val="100000"/>
              </a:lnSpc>
            </a:pPr>
            <a:r>
              <a:rPr lang="pt-BR" sz="1400" dirty="0">
                <a:solidFill>
                  <a:schemeClr val="accent4"/>
                </a:solidFill>
                <a:latin typeface="Saira" panose="020B0604020202020204" charset="0"/>
                <a:cs typeface="Arial" panose="020B0604020202020204" pitchFamily="34" charset="0"/>
              </a:rPr>
              <a:t>Juan Viana, Matheus Roxo, </a:t>
            </a:r>
          </a:p>
          <a:p>
            <a:pPr algn="ctr">
              <a:lnSpc>
                <a:spcPct val="100000"/>
              </a:lnSpc>
            </a:pPr>
            <a:r>
              <a:rPr lang="pt-BR" sz="1400" dirty="0">
                <a:solidFill>
                  <a:schemeClr val="accent4"/>
                </a:solidFill>
                <a:latin typeface="Saira" panose="020B0604020202020204" charset="0"/>
                <a:cs typeface="Arial" panose="020B0604020202020204" pitchFamily="34" charset="0"/>
              </a:rPr>
              <a:t>Matheus Sá,</a:t>
            </a:r>
            <a:r>
              <a:rPr lang="pt-BR" dirty="0">
                <a:solidFill>
                  <a:schemeClr val="accent4"/>
                </a:solidFill>
                <a:latin typeface="Saira" panose="020B0604020202020204" charset="0"/>
                <a:cs typeface="Arial" panose="020B0604020202020204" pitchFamily="34" charset="0"/>
              </a:rPr>
              <a:t> </a:t>
            </a:r>
            <a:r>
              <a:rPr lang="pt-BR" sz="1400" dirty="0">
                <a:solidFill>
                  <a:schemeClr val="accent4"/>
                </a:solidFill>
                <a:latin typeface="Saira" panose="020B0604020202020204" charset="0"/>
                <a:cs typeface="Arial" panose="020B0604020202020204" pitchFamily="34" charset="0"/>
              </a:rPr>
              <a:t>Yan Oliveira</a:t>
            </a:r>
          </a:p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459779E-F4BD-4D75-BE00-B454E5129AC0}"/>
              </a:ext>
            </a:extLst>
          </p:cNvPr>
          <p:cNvSpPr txBox="1"/>
          <p:nvPr/>
        </p:nvSpPr>
        <p:spPr>
          <a:xfrm>
            <a:off x="6090409" y="2240886"/>
            <a:ext cx="18181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000" b="1" dirty="0">
                <a:solidFill>
                  <a:schemeClr val="accent5"/>
                </a:solidFill>
                <a:latin typeface="Saira" panose="020B0604020202020204" charset="0"/>
              </a:rPr>
              <a:t>Professores: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9C70FB1D-59F4-433B-B238-AB112037BAE3}"/>
              </a:ext>
            </a:extLst>
          </p:cNvPr>
          <p:cNvGrpSpPr/>
          <p:nvPr/>
        </p:nvGrpSpPr>
        <p:grpSpPr>
          <a:xfrm>
            <a:off x="643655" y="1546158"/>
            <a:ext cx="3999433" cy="2300629"/>
            <a:chOff x="643655" y="1546158"/>
            <a:chExt cx="3999433" cy="2300629"/>
          </a:xfrm>
        </p:grpSpPr>
        <p:pic>
          <p:nvPicPr>
            <p:cNvPr id="8" name="Imagem 7" descr="Homem pousando para foto&#10;&#10;Descrição gerada automaticamente">
              <a:extLst>
                <a:ext uri="{FF2B5EF4-FFF2-40B4-BE49-F238E27FC236}">
                  <a16:creationId xmlns:a16="http://schemas.microsoft.com/office/drawing/2014/main" id="{28580770-EDFE-48DD-81E0-A55FBE03E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35475" y="1546158"/>
              <a:ext cx="2739028" cy="2300629"/>
            </a:xfrm>
            <a:prstGeom prst="rect">
              <a:avLst/>
            </a:prstGeom>
          </p:spPr>
        </p:pic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486E28A2-9FF0-46F2-A45B-F0F704889715}"/>
                </a:ext>
              </a:extLst>
            </p:cNvPr>
            <p:cNvSpPr/>
            <p:nvPr/>
          </p:nvSpPr>
          <p:spPr>
            <a:xfrm>
              <a:off x="643655" y="3282416"/>
              <a:ext cx="3999433" cy="3693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sz="1800" b="1" cap="none" spc="0" dirty="0">
                  <a:ln w="9525">
                    <a:solidFill>
                      <a:srgbClr val="000000"/>
                    </a:solidFill>
                    <a:prstDash val="solid"/>
                  </a:ln>
                  <a:solidFill>
                    <a:schemeClr val="accent5"/>
                  </a:solidFill>
                </a:rPr>
                <a:t>VALEU GALERA</a:t>
              </a:r>
            </a:p>
          </p:txBody>
        </p:sp>
      </p:grpSp>
      <p:sp>
        <p:nvSpPr>
          <p:cNvPr id="12" name="Retângulo 11">
            <a:extLst>
              <a:ext uri="{FF2B5EF4-FFF2-40B4-BE49-F238E27FC236}">
                <a16:creationId xmlns:a16="http://schemas.microsoft.com/office/drawing/2014/main" id="{41038920-329D-4F51-B6A2-75FB9CD7263D}"/>
              </a:ext>
            </a:extLst>
          </p:cNvPr>
          <p:cNvSpPr/>
          <p:nvPr/>
        </p:nvSpPr>
        <p:spPr>
          <a:xfrm>
            <a:off x="1598064" y="1051133"/>
            <a:ext cx="1640792" cy="41874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5"/>
              </a:solidFill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294FE2C3-180A-47B0-9DEB-018C70C23ED3}"/>
              </a:ext>
            </a:extLst>
          </p:cNvPr>
          <p:cNvSpPr/>
          <p:nvPr/>
        </p:nvSpPr>
        <p:spPr>
          <a:xfrm>
            <a:off x="1921379" y="3923068"/>
            <a:ext cx="2949723" cy="12199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5"/>
              </a:solidFill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53C5FCF-4D5C-4B5B-BC5D-AD46ECEE56A2}"/>
              </a:ext>
            </a:extLst>
          </p:cNvPr>
          <p:cNvSpPr/>
          <p:nvPr/>
        </p:nvSpPr>
        <p:spPr>
          <a:xfrm>
            <a:off x="4888194" y="4467936"/>
            <a:ext cx="4272898" cy="632389"/>
          </a:xfrm>
          <a:prstGeom prst="rect">
            <a:avLst/>
          </a:prstGeom>
          <a:solidFill>
            <a:srgbClr val="336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5"/>
              </a:solidFill>
            </a:endParaRP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7959237E-5A08-48FA-873E-A7CB5E270881}"/>
              </a:ext>
            </a:extLst>
          </p:cNvPr>
          <p:cNvGrpSpPr/>
          <p:nvPr/>
        </p:nvGrpSpPr>
        <p:grpSpPr>
          <a:xfrm>
            <a:off x="2123773" y="4002869"/>
            <a:ext cx="961259" cy="178995"/>
            <a:chOff x="7855252" y="4758604"/>
            <a:chExt cx="449684" cy="65295"/>
          </a:xfrm>
          <a:solidFill>
            <a:schemeClr val="accent1"/>
          </a:solidFill>
        </p:grpSpPr>
        <p:sp>
          <p:nvSpPr>
            <p:cNvPr id="16" name="Google Shape;738;p35">
              <a:extLst>
                <a:ext uri="{FF2B5EF4-FFF2-40B4-BE49-F238E27FC236}">
                  <a16:creationId xmlns:a16="http://schemas.microsoft.com/office/drawing/2014/main" id="{E398EA04-8846-41A1-A573-0C59AD4A5295}"/>
                </a:ext>
              </a:extLst>
            </p:cNvPr>
            <p:cNvSpPr/>
            <p:nvPr/>
          </p:nvSpPr>
          <p:spPr>
            <a:xfrm flipH="1">
              <a:off x="8239641" y="4758604"/>
              <a:ext cx="65295" cy="65295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39;p35">
              <a:extLst>
                <a:ext uri="{FF2B5EF4-FFF2-40B4-BE49-F238E27FC236}">
                  <a16:creationId xmlns:a16="http://schemas.microsoft.com/office/drawing/2014/main" id="{013E9E2C-6600-430B-834C-1A1E49F4D0AA}"/>
                </a:ext>
              </a:extLst>
            </p:cNvPr>
            <p:cNvSpPr/>
            <p:nvPr/>
          </p:nvSpPr>
          <p:spPr>
            <a:xfrm flipH="1">
              <a:off x="8143481" y="4758604"/>
              <a:ext cx="65461" cy="65295"/>
            </a:xfrm>
            <a:custGeom>
              <a:avLst/>
              <a:gdLst/>
              <a:ahLst/>
              <a:cxnLst/>
              <a:rect l="l" t="t" r="r" b="b"/>
              <a:pathLst>
                <a:path w="789" h="787" extrusionOk="0">
                  <a:moveTo>
                    <a:pt x="1" y="0"/>
                  </a:moveTo>
                  <a:lnTo>
                    <a:pt x="1" y="787"/>
                  </a:lnTo>
                  <a:lnTo>
                    <a:pt x="789" y="787"/>
                  </a:lnTo>
                  <a:lnTo>
                    <a:pt x="7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40;p35">
              <a:extLst>
                <a:ext uri="{FF2B5EF4-FFF2-40B4-BE49-F238E27FC236}">
                  <a16:creationId xmlns:a16="http://schemas.microsoft.com/office/drawing/2014/main" id="{4288AB5D-A36F-4E14-B509-266B09970008}"/>
                </a:ext>
              </a:extLst>
            </p:cNvPr>
            <p:cNvSpPr/>
            <p:nvPr/>
          </p:nvSpPr>
          <p:spPr>
            <a:xfrm flipH="1">
              <a:off x="8047405" y="4758604"/>
              <a:ext cx="65378" cy="65295"/>
            </a:xfrm>
            <a:custGeom>
              <a:avLst/>
              <a:gdLst/>
              <a:ahLst/>
              <a:cxnLst/>
              <a:rect l="l" t="t" r="r" b="b"/>
              <a:pathLst>
                <a:path w="788" h="787" extrusionOk="0">
                  <a:moveTo>
                    <a:pt x="1" y="0"/>
                  </a:moveTo>
                  <a:lnTo>
                    <a:pt x="1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41;p35">
              <a:extLst>
                <a:ext uri="{FF2B5EF4-FFF2-40B4-BE49-F238E27FC236}">
                  <a16:creationId xmlns:a16="http://schemas.microsoft.com/office/drawing/2014/main" id="{E978E7B8-E3E2-4141-AF31-16727FF2D7B1}"/>
                </a:ext>
              </a:extLst>
            </p:cNvPr>
            <p:cNvSpPr/>
            <p:nvPr/>
          </p:nvSpPr>
          <p:spPr>
            <a:xfrm flipH="1">
              <a:off x="7951329" y="4758604"/>
              <a:ext cx="65378" cy="65295"/>
            </a:xfrm>
            <a:custGeom>
              <a:avLst/>
              <a:gdLst/>
              <a:ahLst/>
              <a:cxnLst/>
              <a:rect l="l" t="t" r="r" b="b"/>
              <a:pathLst>
                <a:path w="788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42;p35">
              <a:extLst>
                <a:ext uri="{FF2B5EF4-FFF2-40B4-BE49-F238E27FC236}">
                  <a16:creationId xmlns:a16="http://schemas.microsoft.com/office/drawing/2014/main" id="{31485D37-4956-46BC-93B4-DBCBCECDEA0E}"/>
                </a:ext>
              </a:extLst>
            </p:cNvPr>
            <p:cNvSpPr/>
            <p:nvPr/>
          </p:nvSpPr>
          <p:spPr>
            <a:xfrm flipH="1">
              <a:off x="7855252" y="4758604"/>
              <a:ext cx="65295" cy="65295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50918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37"/>
          <p:cNvSpPr txBox="1">
            <a:spLocks noGrp="1"/>
          </p:cNvSpPr>
          <p:nvPr>
            <p:ph type="title"/>
          </p:nvPr>
        </p:nvSpPr>
        <p:spPr>
          <a:xfrm>
            <a:off x="757401" y="423967"/>
            <a:ext cx="2548721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3"/>
                </a:solidFill>
              </a:rPr>
              <a:t>EVENTOS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08" name="Google Shape;808;p37"/>
          <p:cNvSpPr txBox="1">
            <a:spLocks noGrp="1"/>
          </p:cNvSpPr>
          <p:nvPr>
            <p:ph type="subTitle" idx="4"/>
          </p:nvPr>
        </p:nvSpPr>
        <p:spPr>
          <a:xfrm>
            <a:off x="5614825" y="2119725"/>
            <a:ext cx="2237400" cy="5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you could describe the topic of the section</a:t>
            </a:r>
            <a:endParaRPr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C0F027A9-4C5A-4776-BE28-F401CF781938}"/>
              </a:ext>
            </a:extLst>
          </p:cNvPr>
          <p:cNvSpPr txBox="1"/>
          <p:nvPr/>
        </p:nvSpPr>
        <p:spPr>
          <a:xfrm>
            <a:off x="757401" y="1185491"/>
            <a:ext cx="554355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pt-BR" sz="1600" dirty="0">
                <a:effectLst/>
                <a:latin typeface="Saira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- Eventos são tarefas que são executadas com um agendamento prévio, esses eventos possuem uma data específica para terminar e começar a tarefa que lhes foi programada para realizar.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706BE8AD-2B58-4C09-9C0F-F73F42832ADA}"/>
              </a:ext>
            </a:extLst>
          </p:cNvPr>
          <p:cNvSpPr txBox="1"/>
          <p:nvPr/>
        </p:nvSpPr>
        <p:spPr>
          <a:xfrm>
            <a:off x="757401" y="2201434"/>
            <a:ext cx="5543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pt-BR" sz="1600" dirty="0">
              <a:effectLst/>
              <a:latin typeface="Saira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pt-BR" sz="1600" dirty="0">
                <a:effectLst/>
                <a:latin typeface="Saira" panose="020B0604020202020204" charset="0"/>
                <a:ea typeface="Calibri" panose="020F0502020204030204" pitchFamily="34" charset="0"/>
              </a:rPr>
              <a:t>- Você pode criar um evento para dar um delete numa tabela temporária a cada 2 minutos.</a:t>
            </a:r>
            <a:endParaRPr lang="pt-BR" sz="1600" dirty="0">
              <a:effectLst/>
              <a:latin typeface="Saira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Subtítulo 26">
            <a:extLst>
              <a:ext uri="{FF2B5EF4-FFF2-40B4-BE49-F238E27FC236}">
                <a16:creationId xmlns:a16="http://schemas.microsoft.com/office/drawing/2014/main" id="{37965E30-ADE8-48BE-95AB-E3850F744820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25314" y="3196943"/>
            <a:ext cx="5468816" cy="1148866"/>
          </a:xfrm>
        </p:spPr>
        <p:txBody>
          <a:bodyPr/>
          <a:lstStyle/>
          <a:p>
            <a:r>
              <a:rPr lang="pt-BR" sz="1600" b="0" i="0" dirty="0">
                <a:solidFill>
                  <a:srgbClr val="111111"/>
                </a:solidFill>
                <a:effectLst/>
                <a:latin typeface="Saira" panose="020B0604020202020204" charset="0"/>
              </a:rPr>
              <a:t> 	-Os </a:t>
            </a:r>
            <a:r>
              <a:rPr lang="pt-BR" sz="1600" i="0" dirty="0">
                <a:solidFill>
                  <a:srgbClr val="111111"/>
                </a:solidFill>
                <a:effectLst/>
                <a:latin typeface="Saira" panose="020B0604020202020204" charset="0"/>
              </a:rPr>
              <a:t>eventos </a:t>
            </a:r>
            <a:r>
              <a:rPr lang="pt-BR" sz="1600" b="0" i="0" dirty="0">
                <a:solidFill>
                  <a:srgbClr val="111111"/>
                </a:solidFill>
                <a:effectLst/>
                <a:latin typeface="Saira" panose="020B0604020202020204" charset="0"/>
              </a:rPr>
              <a:t>são salvos em um arquivo de rastreamento que posteriormente pode ser analisado ou utilizado para reproduzir uma série específica de etapas ao diagnosticar um problema.</a:t>
            </a:r>
            <a:endParaRPr lang="pt-BR" sz="1600" dirty="0">
              <a:latin typeface="Saira" panose="020B0604020202020204" charset="0"/>
            </a:endParaRPr>
          </a:p>
        </p:txBody>
      </p:sp>
      <p:grpSp>
        <p:nvGrpSpPr>
          <p:cNvPr id="43" name="Google Shape;11828;p79">
            <a:extLst>
              <a:ext uri="{FF2B5EF4-FFF2-40B4-BE49-F238E27FC236}">
                <a16:creationId xmlns:a16="http://schemas.microsoft.com/office/drawing/2014/main" id="{C3577378-0BF6-4DA4-9CAB-E1E84D814992}"/>
              </a:ext>
            </a:extLst>
          </p:cNvPr>
          <p:cNvGrpSpPr/>
          <p:nvPr/>
        </p:nvGrpSpPr>
        <p:grpSpPr>
          <a:xfrm>
            <a:off x="8009793" y="4239778"/>
            <a:ext cx="808893" cy="719084"/>
            <a:chOff x="7550258" y="3832670"/>
            <a:chExt cx="371395" cy="301279"/>
          </a:xfrm>
        </p:grpSpPr>
        <p:sp>
          <p:nvSpPr>
            <p:cNvPr id="44" name="Google Shape;11829;p79">
              <a:extLst>
                <a:ext uri="{FF2B5EF4-FFF2-40B4-BE49-F238E27FC236}">
                  <a16:creationId xmlns:a16="http://schemas.microsoft.com/office/drawing/2014/main" id="{93E510FD-869F-455E-B39C-66E6AE125517}"/>
                </a:ext>
              </a:extLst>
            </p:cNvPr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830;p79">
              <a:extLst>
                <a:ext uri="{FF2B5EF4-FFF2-40B4-BE49-F238E27FC236}">
                  <a16:creationId xmlns:a16="http://schemas.microsoft.com/office/drawing/2014/main" id="{78AC9E56-6F46-4596-A775-BBC3A5CE558D}"/>
                </a:ext>
              </a:extLst>
            </p:cNvPr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31;p79">
              <a:extLst>
                <a:ext uri="{FF2B5EF4-FFF2-40B4-BE49-F238E27FC236}">
                  <a16:creationId xmlns:a16="http://schemas.microsoft.com/office/drawing/2014/main" id="{1471B138-3821-4315-AB54-2862E6F4F168}"/>
                </a:ext>
              </a:extLst>
            </p:cNvPr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832;p79">
              <a:extLst>
                <a:ext uri="{FF2B5EF4-FFF2-40B4-BE49-F238E27FC236}">
                  <a16:creationId xmlns:a16="http://schemas.microsoft.com/office/drawing/2014/main" id="{809C0CA3-3B01-4AB5-AB2E-7F14FDCE0C52}"/>
                </a:ext>
              </a:extLst>
            </p:cNvPr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833;p79">
              <a:extLst>
                <a:ext uri="{FF2B5EF4-FFF2-40B4-BE49-F238E27FC236}">
                  <a16:creationId xmlns:a16="http://schemas.microsoft.com/office/drawing/2014/main" id="{CB26D230-AD98-495C-9FB8-10DD839DB4CE}"/>
                </a:ext>
              </a:extLst>
            </p:cNvPr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834;p79">
              <a:extLst>
                <a:ext uri="{FF2B5EF4-FFF2-40B4-BE49-F238E27FC236}">
                  <a16:creationId xmlns:a16="http://schemas.microsoft.com/office/drawing/2014/main" id="{A8E0DD55-A1F6-46EA-999C-9A3015FFEA9A}"/>
                </a:ext>
              </a:extLst>
            </p:cNvPr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835;p79">
              <a:extLst>
                <a:ext uri="{FF2B5EF4-FFF2-40B4-BE49-F238E27FC236}">
                  <a16:creationId xmlns:a16="http://schemas.microsoft.com/office/drawing/2014/main" id="{15132CAD-ED5F-4FE8-BE5D-536E9F59A260}"/>
                </a:ext>
              </a:extLst>
            </p:cNvPr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836;p79">
              <a:extLst>
                <a:ext uri="{FF2B5EF4-FFF2-40B4-BE49-F238E27FC236}">
                  <a16:creationId xmlns:a16="http://schemas.microsoft.com/office/drawing/2014/main" id="{30D1C0F5-D989-43DF-91D4-A29339A85C81}"/>
                </a:ext>
              </a:extLst>
            </p:cNvPr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837;p79">
              <a:extLst>
                <a:ext uri="{FF2B5EF4-FFF2-40B4-BE49-F238E27FC236}">
                  <a16:creationId xmlns:a16="http://schemas.microsoft.com/office/drawing/2014/main" id="{65AED8C2-3783-496B-90AC-31056BDCC2EF}"/>
                </a:ext>
              </a:extLst>
            </p:cNvPr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838;p79">
              <a:extLst>
                <a:ext uri="{FF2B5EF4-FFF2-40B4-BE49-F238E27FC236}">
                  <a16:creationId xmlns:a16="http://schemas.microsoft.com/office/drawing/2014/main" id="{7FE3873D-135C-4248-83D2-33A0F867B765}"/>
                </a:ext>
              </a:extLst>
            </p:cNvPr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839;p79">
              <a:extLst>
                <a:ext uri="{FF2B5EF4-FFF2-40B4-BE49-F238E27FC236}">
                  <a16:creationId xmlns:a16="http://schemas.microsoft.com/office/drawing/2014/main" id="{CA6C9F2F-EAA6-4D9F-8AF5-705EAD158E1D}"/>
                </a:ext>
              </a:extLst>
            </p:cNvPr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840;p79">
              <a:extLst>
                <a:ext uri="{FF2B5EF4-FFF2-40B4-BE49-F238E27FC236}">
                  <a16:creationId xmlns:a16="http://schemas.microsoft.com/office/drawing/2014/main" id="{50818A08-AAE6-4EA3-AF88-769DD0EA8C6C}"/>
                </a:ext>
              </a:extLst>
            </p:cNvPr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841;p79">
              <a:extLst>
                <a:ext uri="{FF2B5EF4-FFF2-40B4-BE49-F238E27FC236}">
                  <a16:creationId xmlns:a16="http://schemas.microsoft.com/office/drawing/2014/main" id="{A6659254-4096-4D86-AAF1-F8E8F6434985}"/>
                </a:ext>
              </a:extLst>
            </p:cNvPr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842;p79">
              <a:extLst>
                <a:ext uri="{FF2B5EF4-FFF2-40B4-BE49-F238E27FC236}">
                  <a16:creationId xmlns:a16="http://schemas.microsoft.com/office/drawing/2014/main" id="{58C9E322-F083-4CE9-B622-9FDE88C3CCA4}"/>
                </a:ext>
              </a:extLst>
            </p:cNvPr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843;p79">
              <a:extLst>
                <a:ext uri="{FF2B5EF4-FFF2-40B4-BE49-F238E27FC236}">
                  <a16:creationId xmlns:a16="http://schemas.microsoft.com/office/drawing/2014/main" id="{B544B550-0CEA-489B-A4F1-2A5E45D95871}"/>
                </a:ext>
              </a:extLst>
            </p:cNvPr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844;p79">
              <a:extLst>
                <a:ext uri="{FF2B5EF4-FFF2-40B4-BE49-F238E27FC236}">
                  <a16:creationId xmlns:a16="http://schemas.microsoft.com/office/drawing/2014/main" id="{6F458B75-A388-4AD5-BD78-3C7E310082B3}"/>
                </a:ext>
              </a:extLst>
            </p:cNvPr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845;p79">
              <a:extLst>
                <a:ext uri="{FF2B5EF4-FFF2-40B4-BE49-F238E27FC236}">
                  <a16:creationId xmlns:a16="http://schemas.microsoft.com/office/drawing/2014/main" id="{F19DA96C-9350-454F-9E90-BF0FD76DA4D4}"/>
                </a:ext>
              </a:extLst>
            </p:cNvPr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846;p79">
              <a:extLst>
                <a:ext uri="{FF2B5EF4-FFF2-40B4-BE49-F238E27FC236}">
                  <a16:creationId xmlns:a16="http://schemas.microsoft.com/office/drawing/2014/main" id="{2890CDA2-9FEB-4B87-B341-89FD41881BD8}"/>
                </a:ext>
              </a:extLst>
            </p:cNvPr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" name="Google Shape;839;p38"/>
          <p:cNvGrpSpPr/>
          <p:nvPr/>
        </p:nvGrpSpPr>
        <p:grpSpPr>
          <a:xfrm rot="10800000">
            <a:off x="7551871" y="3647357"/>
            <a:ext cx="1997650" cy="693500"/>
            <a:chOff x="6541275" y="2323925"/>
            <a:chExt cx="1997650" cy="693500"/>
          </a:xfrm>
        </p:grpSpPr>
        <p:sp>
          <p:nvSpPr>
            <p:cNvPr id="840" name="Google Shape;840;p38"/>
            <p:cNvSpPr/>
            <p:nvPr/>
          </p:nvSpPr>
          <p:spPr>
            <a:xfrm>
              <a:off x="760710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7728318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778839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784871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7913017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7961010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8155682" y="2589121"/>
              <a:ext cx="22764" cy="6712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80410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82115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6776431" y="2323925"/>
              <a:ext cx="1738664" cy="416918"/>
            </a:xfrm>
            <a:custGeom>
              <a:avLst/>
              <a:gdLst/>
              <a:ahLst/>
              <a:cxnLst/>
              <a:rect l="l" t="t" r="r" b="b"/>
              <a:pathLst>
                <a:path w="14817" h="3553" extrusionOk="0">
                  <a:moveTo>
                    <a:pt x="1" y="0"/>
                  </a:moveTo>
                  <a:lnTo>
                    <a:pt x="1" y="81"/>
                  </a:lnTo>
                  <a:lnTo>
                    <a:pt x="3098" y="81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8491401" y="2712332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cubicBezTo>
                    <a:pt x="0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6698045" y="2409820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1" y="0"/>
                  </a:moveTo>
                  <a:lnTo>
                    <a:pt x="1" y="80"/>
                  </a:lnTo>
                  <a:lnTo>
                    <a:pt x="3098" y="80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8413016" y="2798227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6619660" y="2495599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8344839" y="2884005"/>
              <a:ext cx="47524" cy="47641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6541275" y="2581494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8256245" y="2969901"/>
              <a:ext cx="47406" cy="47524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8" name="Google Shape;858;p38"/>
          <p:cNvSpPr/>
          <p:nvPr/>
        </p:nvSpPr>
        <p:spPr>
          <a:xfrm>
            <a:off x="6439925" y="3508475"/>
            <a:ext cx="63900" cy="70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994;p41">
            <a:extLst>
              <a:ext uri="{FF2B5EF4-FFF2-40B4-BE49-F238E27FC236}">
                <a16:creationId xmlns:a16="http://schemas.microsoft.com/office/drawing/2014/main" id="{0FD21784-AA98-4EB5-B2BB-AD8E31B31773}"/>
              </a:ext>
            </a:extLst>
          </p:cNvPr>
          <p:cNvSpPr txBox="1">
            <a:spLocks/>
          </p:cNvSpPr>
          <p:nvPr/>
        </p:nvSpPr>
        <p:spPr>
          <a:xfrm>
            <a:off x="716927" y="475358"/>
            <a:ext cx="6827771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Saira"/>
              <a:buNone/>
              <a:defRPr sz="4000" b="1" i="0" u="none" strike="noStrike" cap="none">
                <a:solidFill>
                  <a:schemeClr val="accen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3200" dirty="0">
                <a:solidFill>
                  <a:schemeClr val="bg1"/>
                </a:solidFill>
              </a:rPr>
              <a:t>UTILIZAÇÃO DE EVENTOS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FB25EFCA-4C15-4843-8CC2-1AA9251D9389}"/>
              </a:ext>
            </a:extLst>
          </p:cNvPr>
          <p:cNvSpPr txBox="1"/>
          <p:nvPr/>
        </p:nvSpPr>
        <p:spPr>
          <a:xfrm>
            <a:off x="730414" y="1292917"/>
            <a:ext cx="49676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pt-BR" sz="1600" dirty="0">
                <a:latin typeface="Saira" panose="020B0604020202020204" charset="0"/>
                <a:cs typeface="Arial" panose="020B0604020202020204" pitchFamily="34" charset="0"/>
              </a:rPr>
              <a:t>- Os eventos são utilizados para, delimitar uma data para que um bloco de códigos seja executado.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4EB613FF-1C64-4B11-8EA3-0362AA572853}"/>
              </a:ext>
            </a:extLst>
          </p:cNvPr>
          <p:cNvSpPr txBox="1"/>
          <p:nvPr/>
        </p:nvSpPr>
        <p:spPr>
          <a:xfrm>
            <a:off x="716926" y="2122428"/>
            <a:ext cx="49676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pt-BR" sz="1600" dirty="0">
                <a:latin typeface="Saira" panose="020B0604020202020204" charset="0"/>
                <a:cs typeface="Arial" panose="020B0604020202020204" pitchFamily="34" charset="0"/>
              </a:rPr>
              <a:t>- Esses eventos podem ser marcados para acontecer apenas uma vez , ou uma vez a cada semana, ou uma vez por mês.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95CFE58-AE99-40FD-8724-543544333363}"/>
              </a:ext>
            </a:extLst>
          </p:cNvPr>
          <p:cNvSpPr txBox="1"/>
          <p:nvPr/>
        </p:nvSpPr>
        <p:spPr>
          <a:xfrm>
            <a:off x="730414" y="3163110"/>
            <a:ext cx="505082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b="0" i="0" dirty="0">
                <a:solidFill>
                  <a:srgbClr val="080808"/>
                </a:solidFill>
                <a:effectLst/>
                <a:latin typeface="Saira" panose="020B0604020202020204" charset="0"/>
              </a:rPr>
              <a:t>-Você pode monitorar esses eventos em uma sessão para ajudar no diagnóstico da causa raiz ao solucionar problemas.</a:t>
            </a:r>
            <a:endParaRPr lang="pt-BR" sz="1600" dirty="0">
              <a:solidFill>
                <a:srgbClr val="080808"/>
              </a:solidFill>
              <a:latin typeface="Saira" panose="020B0604020202020204" charset="0"/>
            </a:endParaRPr>
          </a:p>
        </p:txBody>
      </p:sp>
      <p:grpSp>
        <p:nvGrpSpPr>
          <p:cNvPr id="66" name="Google Shape;12668;p81">
            <a:extLst>
              <a:ext uri="{FF2B5EF4-FFF2-40B4-BE49-F238E27FC236}">
                <a16:creationId xmlns:a16="http://schemas.microsoft.com/office/drawing/2014/main" id="{A176F05B-28AA-4EE2-8C7D-FA09B07314DE}"/>
              </a:ext>
            </a:extLst>
          </p:cNvPr>
          <p:cNvGrpSpPr/>
          <p:nvPr/>
        </p:nvGrpSpPr>
        <p:grpSpPr>
          <a:xfrm>
            <a:off x="7965081" y="2740595"/>
            <a:ext cx="749027" cy="845029"/>
            <a:chOff x="4017435" y="1499912"/>
            <a:chExt cx="315092" cy="359397"/>
          </a:xfrm>
        </p:grpSpPr>
        <p:sp>
          <p:nvSpPr>
            <p:cNvPr id="67" name="Google Shape;12669;p81">
              <a:extLst>
                <a:ext uri="{FF2B5EF4-FFF2-40B4-BE49-F238E27FC236}">
                  <a16:creationId xmlns:a16="http://schemas.microsoft.com/office/drawing/2014/main" id="{D84CE9A0-86AF-4236-9B85-5F013EE57A68}"/>
                </a:ext>
              </a:extLst>
            </p:cNvPr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670;p81">
              <a:extLst>
                <a:ext uri="{FF2B5EF4-FFF2-40B4-BE49-F238E27FC236}">
                  <a16:creationId xmlns:a16="http://schemas.microsoft.com/office/drawing/2014/main" id="{5F49DF21-8A18-48EF-B3BC-4EEF1DF7D7F2}"/>
                </a:ext>
              </a:extLst>
            </p:cNvPr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3"/>
                </a:solidFill>
              </a:rPr>
              <a:t>APLICAÇÕES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9" name="Google Shape;1451;p49">
            <a:extLst>
              <a:ext uri="{FF2B5EF4-FFF2-40B4-BE49-F238E27FC236}">
                <a16:creationId xmlns:a16="http://schemas.microsoft.com/office/drawing/2014/main" id="{42C3AB3F-9F6C-4035-B0B6-D52F739C95F9}"/>
              </a:ext>
            </a:extLst>
          </p:cNvPr>
          <p:cNvSpPr/>
          <p:nvPr/>
        </p:nvSpPr>
        <p:spPr>
          <a:xfrm>
            <a:off x="7171325" y="2743672"/>
            <a:ext cx="1301100" cy="12657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AD36A244-1D7C-4078-9BA9-8EF2168F31D9}"/>
              </a:ext>
            </a:extLst>
          </p:cNvPr>
          <p:cNvSpPr txBox="1"/>
          <p:nvPr/>
        </p:nvSpPr>
        <p:spPr>
          <a:xfrm>
            <a:off x="713225" y="1363260"/>
            <a:ext cx="46460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1600" dirty="0">
                <a:latin typeface="Saira" panose="020B0604020202020204" charset="0"/>
                <a:cs typeface="Arial" panose="020B0604020202020204" pitchFamily="34" charset="0"/>
              </a:rPr>
              <a:t>- Agendamento de processamentos em massa fora do horário comercial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EC56E88B-6791-4199-B68C-FEBBC4607851}"/>
              </a:ext>
            </a:extLst>
          </p:cNvPr>
          <p:cNvSpPr txBox="1"/>
          <p:nvPr/>
        </p:nvSpPr>
        <p:spPr>
          <a:xfrm>
            <a:off x="713225" y="2140429"/>
            <a:ext cx="46460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1600" dirty="0">
                <a:latin typeface="Saira" panose="020B0604020202020204" charset="0"/>
                <a:cs typeface="Arial" panose="020B0604020202020204" pitchFamily="34" charset="0"/>
              </a:rPr>
              <a:t>- Realização de Atividades administrativas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5F590FBF-CC7B-49D5-9DB9-7237405778DA}"/>
              </a:ext>
            </a:extLst>
          </p:cNvPr>
          <p:cNvSpPr txBox="1"/>
          <p:nvPr/>
        </p:nvSpPr>
        <p:spPr>
          <a:xfrm>
            <a:off x="713225" y="3202325"/>
            <a:ext cx="46460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Tx/>
              <a:buChar char="-"/>
            </a:pPr>
            <a:r>
              <a:rPr lang="pt-BR" sz="1600" dirty="0">
                <a:latin typeface="Saira" panose="020B0604020202020204" charset="0"/>
                <a:cs typeface="Arial" panose="020B0604020202020204" pitchFamily="34" charset="0"/>
              </a:rPr>
              <a:t>Carga de dados em bancos de dados de operações executadas em dia anterior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A5ED8D82-745E-42FF-8713-7C07EEE0A1DE}"/>
              </a:ext>
            </a:extLst>
          </p:cNvPr>
          <p:cNvSpPr txBox="1"/>
          <p:nvPr/>
        </p:nvSpPr>
        <p:spPr>
          <a:xfrm>
            <a:off x="713225" y="2671377"/>
            <a:ext cx="46460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1600" dirty="0">
                <a:latin typeface="Saira" panose="020B0604020202020204" charset="0"/>
                <a:cs typeface="Arial" panose="020B0604020202020204" pitchFamily="34" charset="0"/>
              </a:rPr>
              <a:t>- Execução de scripts de backup</a:t>
            </a:r>
          </a:p>
        </p:txBody>
      </p:sp>
      <p:grpSp>
        <p:nvGrpSpPr>
          <p:cNvPr id="58" name="Google Shape;13966;p83">
            <a:extLst>
              <a:ext uri="{FF2B5EF4-FFF2-40B4-BE49-F238E27FC236}">
                <a16:creationId xmlns:a16="http://schemas.microsoft.com/office/drawing/2014/main" id="{F289833E-C4D6-40B1-AA19-B8F76D28A197}"/>
              </a:ext>
            </a:extLst>
          </p:cNvPr>
          <p:cNvGrpSpPr/>
          <p:nvPr/>
        </p:nvGrpSpPr>
        <p:grpSpPr>
          <a:xfrm>
            <a:off x="7462157" y="3072054"/>
            <a:ext cx="719436" cy="715046"/>
            <a:chOff x="6099375" y="2456075"/>
            <a:chExt cx="337684" cy="314194"/>
          </a:xfrm>
        </p:grpSpPr>
        <p:sp>
          <p:nvSpPr>
            <p:cNvPr id="59" name="Google Shape;13967;p83">
              <a:extLst>
                <a:ext uri="{FF2B5EF4-FFF2-40B4-BE49-F238E27FC236}">
                  <a16:creationId xmlns:a16="http://schemas.microsoft.com/office/drawing/2014/main" id="{2DEF7048-FD16-4720-8D15-5BA185B8C3E8}"/>
                </a:ext>
              </a:extLst>
            </p:cNvPr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968;p83">
              <a:extLst>
                <a:ext uri="{FF2B5EF4-FFF2-40B4-BE49-F238E27FC236}">
                  <a16:creationId xmlns:a16="http://schemas.microsoft.com/office/drawing/2014/main" id="{B8792485-899A-44B1-9DF5-66069E4614D6}"/>
                </a:ext>
              </a:extLst>
            </p:cNvPr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45"/>
          <p:cNvSpPr txBox="1">
            <a:spLocks noGrp="1"/>
          </p:cNvSpPr>
          <p:nvPr>
            <p:ph type="title" idx="4294967295"/>
          </p:nvPr>
        </p:nvSpPr>
        <p:spPr>
          <a:xfrm>
            <a:off x="369069" y="235203"/>
            <a:ext cx="5172075" cy="8810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di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TIPOS DE </a:t>
            </a:r>
            <a:r>
              <a:rPr lang="en" dirty="0">
                <a:solidFill>
                  <a:schemeClr val="accent3"/>
                </a:solidFill>
              </a:rPr>
              <a:t>EVENTOS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AEEB37B-E7EE-467C-BDCA-16C28ECEC91B}"/>
              </a:ext>
            </a:extLst>
          </p:cNvPr>
          <p:cNvSpPr txBox="1"/>
          <p:nvPr/>
        </p:nvSpPr>
        <p:spPr>
          <a:xfrm>
            <a:off x="369069" y="1626578"/>
            <a:ext cx="3578678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Tx/>
              <a:buChar char="-"/>
            </a:pPr>
            <a:r>
              <a:rPr lang="pt-BR" sz="1500" dirty="0">
                <a:latin typeface="Saira" panose="020B0604020202020204" charset="0"/>
                <a:cs typeface="Arial" panose="020B0604020202020204" pitchFamily="34" charset="0"/>
              </a:rPr>
              <a:t> </a:t>
            </a:r>
            <a:r>
              <a:rPr lang="pt-BR" sz="1500" b="1" dirty="0">
                <a:latin typeface="Saira" panose="020B0604020202020204" charset="0"/>
                <a:cs typeface="Arial" panose="020B0604020202020204" pitchFamily="34" charset="0"/>
              </a:rPr>
              <a:t>Wait Events: </a:t>
            </a:r>
            <a:r>
              <a:rPr lang="pt-BR" sz="1500" dirty="0">
                <a:latin typeface="Saira" panose="020B0604020202020204" charset="0"/>
                <a:cs typeface="Arial" panose="020B0604020202020204" pitchFamily="34" charset="0"/>
              </a:rPr>
              <a:t>As esperas de recurso ocorrem quando um trabalho solicita acesso a um recurso que não está disponível porque o recurso está sendo usado por algum outro operador ou ainda não está disponível..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87FEDA3-13F7-45FF-9EC2-F2E7107CF348}"/>
              </a:ext>
            </a:extLst>
          </p:cNvPr>
          <p:cNvSpPr txBox="1"/>
          <p:nvPr/>
        </p:nvSpPr>
        <p:spPr>
          <a:xfrm>
            <a:off x="4885633" y="1348893"/>
            <a:ext cx="3943350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Tx/>
              <a:buChar char="-"/>
            </a:pPr>
            <a:endParaRPr lang="pt-BR" sz="1500" dirty="0">
              <a:latin typeface="Saira" panose="020B0604020202020204" charset="0"/>
              <a:cs typeface="Arial" panose="020B0604020202020204" pitchFamily="34" charset="0"/>
            </a:endParaRPr>
          </a:p>
          <a:p>
            <a:pPr algn="just">
              <a:lnSpc>
                <a:spcPct val="100000"/>
              </a:lnSpc>
            </a:pPr>
            <a:r>
              <a:rPr lang="pt-BR" sz="1500" dirty="0">
                <a:latin typeface="Saira" panose="020B0604020202020204" charset="0"/>
                <a:cs typeface="Arial" panose="020B0604020202020204" pitchFamily="34" charset="0"/>
              </a:rPr>
              <a:t>-</a:t>
            </a:r>
            <a:r>
              <a:rPr lang="pt-BR" sz="1500" b="1" dirty="0">
                <a:latin typeface="Saira" panose="020B0604020202020204" charset="0"/>
                <a:cs typeface="Arial" panose="020B0604020202020204" pitchFamily="34" charset="0"/>
              </a:rPr>
              <a:t> Extended Events: </a:t>
            </a:r>
            <a:r>
              <a:rPr lang="pt-BR" sz="1500" dirty="0">
                <a:latin typeface="Saira" panose="020B0604020202020204" charset="0"/>
                <a:cs typeface="Arial" panose="020B0604020202020204" pitchFamily="34" charset="0"/>
              </a:rPr>
              <a:t>Eventos estendidos é um sistema de monitoramento de desempenho que permite aos usuários coletar os dados necessários para monitorar e solucionar problemas no SQL Server. Usando eventos estendidos , você pode ver detalhes sobre as operações internas do sistema SQL e seu aplicativo.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FB782C4-57B5-4B4F-8E1C-08DE5600AB44}"/>
              </a:ext>
            </a:extLst>
          </p:cNvPr>
          <p:cNvSpPr txBox="1"/>
          <p:nvPr/>
        </p:nvSpPr>
        <p:spPr>
          <a:xfrm>
            <a:off x="315017" y="3518718"/>
            <a:ext cx="3686781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1500" b="0" i="0" dirty="0">
                <a:effectLst/>
                <a:latin typeface="Saira" panose="020B0604020202020204" charset="0"/>
                <a:cs typeface="Arial" panose="020B0604020202020204" pitchFamily="34" charset="0"/>
              </a:rPr>
              <a:t>- Microsoft ActiveX Data Objects </a:t>
            </a:r>
            <a:r>
              <a:rPr lang="pt-BR" sz="1500" b="1" i="0" dirty="0">
                <a:effectLst/>
                <a:latin typeface="Saira" panose="020B0604020202020204" charset="0"/>
                <a:cs typeface="Arial" panose="020B0604020202020204" pitchFamily="34" charset="0"/>
              </a:rPr>
              <a:t>(ADO) </a:t>
            </a:r>
            <a:endParaRPr lang="pt-BR" sz="1500" b="1" dirty="0">
              <a:latin typeface="Saira" panose="020B060402020202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BA55697-A011-4CAE-9837-F9A58C948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539500"/>
            <a:ext cx="2569906" cy="612900"/>
          </a:xfrm>
        </p:spPr>
        <p:txBody>
          <a:bodyPr/>
          <a:lstStyle/>
          <a:p>
            <a:r>
              <a:rPr lang="pt-BR" dirty="0"/>
              <a:t>DESAFIO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5EEB615-D625-4090-B978-84D5DE14E505}"/>
              </a:ext>
            </a:extLst>
          </p:cNvPr>
          <p:cNvSpPr txBox="1"/>
          <p:nvPr/>
        </p:nvSpPr>
        <p:spPr>
          <a:xfrm>
            <a:off x="713225" y="1521521"/>
            <a:ext cx="677782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1600" dirty="0">
                <a:latin typeface="Saira" panose="020B0604020202020204" charset="0"/>
                <a:cs typeface="Arial" panose="020B0604020202020204" pitchFamily="34" charset="0"/>
              </a:rPr>
              <a:t>- Você deverá criar uma tabela ou usar uma existente que tenha uma  das ações de </a:t>
            </a:r>
            <a:r>
              <a:rPr lang="pt-BR" sz="1600" b="1" dirty="0">
                <a:latin typeface="Saira" panose="020B0604020202020204" charset="0"/>
                <a:cs typeface="Arial" panose="020B0604020202020204" pitchFamily="34" charset="0"/>
              </a:rPr>
              <a:t>(DML, DQL) </a:t>
            </a:r>
            <a:r>
              <a:rPr lang="pt-BR" sz="1600" dirty="0">
                <a:latin typeface="Saira" panose="020B0604020202020204" charset="0"/>
                <a:cs typeface="Arial" panose="020B0604020202020204" pitchFamily="34" charset="0"/>
              </a:rPr>
              <a:t>para executar o exemplo feito na aula.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E8D27ED-5E35-46A7-A973-395EC7801A9F}"/>
              </a:ext>
            </a:extLst>
          </p:cNvPr>
          <p:cNvSpPr txBox="1"/>
          <p:nvPr/>
        </p:nvSpPr>
        <p:spPr>
          <a:xfrm>
            <a:off x="713224" y="2352518"/>
            <a:ext cx="677782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1600" dirty="0">
                <a:latin typeface="Saira" panose="020B0604020202020204" charset="0"/>
                <a:cs typeface="Arial" panose="020B0604020202020204" pitchFamily="34" charset="0"/>
              </a:rPr>
              <a:t>- Assim você criará um evento estendido a partir dos passos feitos para visualizar as alterações do seu banco de dados. </a:t>
            </a:r>
          </a:p>
        </p:txBody>
      </p:sp>
      <p:pic>
        <p:nvPicPr>
          <p:cNvPr id="9" name="Imagem 8" descr="Mulher com óculos na cabeça&#10;&#10;Descrição gerada automaticamente com confiança média">
            <a:extLst>
              <a:ext uri="{FF2B5EF4-FFF2-40B4-BE49-F238E27FC236}">
                <a16:creationId xmlns:a16="http://schemas.microsoft.com/office/drawing/2014/main" id="{E6DA0EED-374A-44A1-A7DA-16C698316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456" y="3192143"/>
            <a:ext cx="2003989" cy="115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913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2421C48-AD18-4061-A586-CE1FCBA76F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33" r="42885" b="55665"/>
          <a:stretch/>
        </p:blipFill>
        <p:spPr>
          <a:xfrm>
            <a:off x="1362808" y="1152139"/>
            <a:ext cx="1873568" cy="2602176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DDE392AE-52CF-4BF9-BB65-C3B341D64332}"/>
              </a:ext>
            </a:extLst>
          </p:cNvPr>
          <p:cNvSpPr txBox="1">
            <a:spLocks/>
          </p:cNvSpPr>
          <p:nvPr/>
        </p:nvSpPr>
        <p:spPr>
          <a:xfrm>
            <a:off x="719223" y="319432"/>
            <a:ext cx="4169299" cy="612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200" b="1" dirty="0">
                <a:solidFill>
                  <a:schemeClr val="accent3"/>
                </a:solidFill>
                <a:latin typeface="Saira" panose="020B0604020202020204" charset="0"/>
              </a:rPr>
              <a:t>PASSO A PASSO</a:t>
            </a:r>
            <a:r>
              <a:rPr lang="pt-BR" sz="3200" dirty="0"/>
              <a:t> 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CBB8C4E-BB3E-4EA8-BCDE-1E9DAFC0CE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96" t="-2266" r="43365" b="50000"/>
          <a:stretch/>
        </p:blipFill>
        <p:spPr>
          <a:xfrm>
            <a:off x="5336124" y="932332"/>
            <a:ext cx="1951892" cy="2927491"/>
          </a:xfrm>
          <a:prstGeom prst="rect">
            <a:avLst/>
          </a:prstGeom>
        </p:spPr>
      </p:pic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C795A889-AB6B-4156-8E9E-E71175656BF4}"/>
              </a:ext>
            </a:extLst>
          </p:cNvPr>
          <p:cNvCxnSpPr/>
          <p:nvPr/>
        </p:nvCxnSpPr>
        <p:spPr>
          <a:xfrm flipH="1">
            <a:off x="2299592" y="2136704"/>
            <a:ext cx="1441939" cy="6330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2FA1D158-6D2D-4C2E-8F88-7C52CCA24E6D}"/>
              </a:ext>
            </a:extLst>
          </p:cNvPr>
          <p:cNvCxnSpPr/>
          <p:nvPr/>
        </p:nvCxnSpPr>
        <p:spPr>
          <a:xfrm>
            <a:off x="4830969" y="2250830"/>
            <a:ext cx="826477" cy="64183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ipse 11">
            <a:extLst>
              <a:ext uri="{FF2B5EF4-FFF2-40B4-BE49-F238E27FC236}">
                <a16:creationId xmlns:a16="http://schemas.microsoft.com/office/drawing/2014/main" id="{3C7113C6-BADD-4B0C-9D79-39B13698093C}"/>
              </a:ext>
            </a:extLst>
          </p:cNvPr>
          <p:cNvSpPr/>
          <p:nvPr/>
        </p:nvSpPr>
        <p:spPr>
          <a:xfrm>
            <a:off x="1640168" y="2751992"/>
            <a:ext cx="703385" cy="2989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18117362-ABF9-4D80-B55B-74BA07403620}"/>
              </a:ext>
            </a:extLst>
          </p:cNvPr>
          <p:cNvSpPr/>
          <p:nvPr/>
        </p:nvSpPr>
        <p:spPr>
          <a:xfrm>
            <a:off x="5810908" y="2839915"/>
            <a:ext cx="959169" cy="2989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8501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DE392AE-52CF-4BF9-BB65-C3B341D64332}"/>
              </a:ext>
            </a:extLst>
          </p:cNvPr>
          <p:cNvSpPr txBox="1">
            <a:spLocks/>
          </p:cNvSpPr>
          <p:nvPr/>
        </p:nvSpPr>
        <p:spPr>
          <a:xfrm>
            <a:off x="800100" y="289965"/>
            <a:ext cx="5488146" cy="69691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accent4">
                    <a:lumMod val="10000"/>
                  </a:schemeClr>
                </a:solidFill>
                <a:latin typeface="Saira" panose="020B0604020202020204" charset="0"/>
              </a:rPr>
              <a:t>1. Criando uma nova sessão</a:t>
            </a:r>
            <a:r>
              <a:rPr lang="pt-BR" sz="2400" dirty="0">
                <a:solidFill>
                  <a:schemeClr val="accent4">
                    <a:lumMod val="10000"/>
                  </a:schemeClr>
                </a:solidFill>
              </a:rPr>
              <a:t>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A7896AC-E2C3-4FE0-ADDE-1C81E5EC25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596" t="-984" r="41643" b="42717"/>
          <a:stretch/>
        </p:blipFill>
        <p:spPr>
          <a:xfrm>
            <a:off x="1969478" y="1016345"/>
            <a:ext cx="2224454" cy="329758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36616D9-8C97-4562-A05B-DDA894FD9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96" r="38461" b="41422"/>
          <a:stretch/>
        </p:blipFill>
        <p:spPr>
          <a:xfrm>
            <a:off x="4950068" y="1183687"/>
            <a:ext cx="2224454" cy="2776126"/>
          </a:xfrm>
          <a:prstGeom prst="rect">
            <a:avLst/>
          </a:prstGeom>
        </p:spPr>
      </p:pic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39E8BF51-5FAC-4C02-B7BE-13BC122ADE0C}"/>
              </a:ext>
            </a:extLst>
          </p:cNvPr>
          <p:cNvCxnSpPr/>
          <p:nvPr/>
        </p:nvCxnSpPr>
        <p:spPr>
          <a:xfrm>
            <a:off x="1213342" y="1919574"/>
            <a:ext cx="1301261" cy="10287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AEE2FC36-9D4A-4923-910A-4E1F43CB23A4}"/>
              </a:ext>
            </a:extLst>
          </p:cNvPr>
          <p:cNvCxnSpPr/>
          <p:nvPr/>
        </p:nvCxnSpPr>
        <p:spPr>
          <a:xfrm flipH="1">
            <a:off x="6418385" y="2338754"/>
            <a:ext cx="1266092" cy="77372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45A951D1-5ADF-45BC-96A6-3998B61E9C44}"/>
              </a:ext>
            </a:extLst>
          </p:cNvPr>
          <p:cNvSpPr/>
          <p:nvPr/>
        </p:nvSpPr>
        <p:spPr>
          <a:xfrm>
            <a:off x="2453054" y="2963007"/>
            <a:ext cx="703385" cy="2989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02D01A0-DDE8-4056-A815-9B8CEF36598F}"/>
              </a:ext>
            </a:extLst>
          </p:cNvPr>
          <p:cNvSpPr/>
          <p:nvPr/>
        </p:nvSpPr>
        <p:spPr>
          <a:xfrm>
            <a:off x="5662249" y="2963006"/>
            <a:ext cx="703385" cy="2989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9390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DE392AE-52CF-4BF9-BB65-C3B341D64332}"/>
              </a:ext>
            </a:extLst>
          </p:cNvPr>
          <p:cNvSpPr txBox="1">
            <a:spLocks/>
          </p:cNvSpPr>
          <p:nvPr/>
        </p:nvSpPr>
        <p:spPr>
          <a:xfrm>
            <a:off x="800100" y="289965"/>
            <a:ext cx="5488146" cy="69691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solidFill>
                  <a:schemeClr val="accent4">
                    <a:lumMod val="10000"/>
                  </a:schemeClr>
                </a:solidFill>
                <a:latin typeface="Saira" panose="020B0604020202020204" charset="0"/>
              </a:rPr>
              <a:t>2. Nomeação da Sessão</a:t>
            </a:r>
            <a:r>
              <a:rPr lang="pt-BR" sz="2400" dirty="0">
                <a:solidFill>
                  <a:schemeClr val="accent4">
                    <a:lumMod val="10000"/>
                  </a:schemeClr>
                </a:solidFill>
              </a:rPr>
              <a:t> 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141BA90-0E38-4216-8708-04FFD2AF78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762" t="10985" r="10405" b="25667"/>
          <a:stretch/>
        </p:blipFill>
        <p:spPr>
          <a:xfrm>
            <a:off x="800100" y="986878"/>
            <a:ext cx="5801037" cy="3429001"/>
          </a:xfrm>
          <a:prstGeom prst="rect">
            <a:avLst/>
          </a:prstGeom>
        </p:spPr>
      </p:pic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811BF98B-666B-41EF-8AEF-7B7FDA4E1F38}"/>
              </a:ext>
            </a:extLst>
          </p:cNvPr>
          <p:cNvCxnSpPr/>
          <p:nvPr/>
        </p:nvCxnSpPr>
        <p:spPr>
          <a:xfrm>
            <a:off x="1969479" y="2631039"/>
            <a:ext cx="123092" cy="3429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D555CA77-B8ED-4DB9-B338-96F8D21F3F2D}"/>
              </a:ext>
            </a:extLst>
          </p:cNvPr>
          <p:cNvCxnSpPr/>
          <p:nvPr/>
        </p:nvCxnSpPr>
        <p:spPr>
          <a:xfrm flipH="1">
            <a:off x="3077309" y="986878"/>
            <a:ext cx="114300" cy="41323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7BF57FA9-71DF-46B6-80A5-E22D90EB55F5}"/>
              </a:ext>
            </a:extLst>
          </p:cNvPr>
          <p:cNvSpPr/>
          <p:nvPr/>
        </p:nvSpPr>
        <p:spPr>
          <a:xfrm>
            <a:off x="2031025" y="1384852"/>
            <a:ext cx="1274883" cy="2989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7FC74FB7-D1A4-4654-B315-3DA7B903165F}"/>
              </a:ext>
            </a:extLst>
          </p:cNvPr>
          <p:cNvSpPr/>
          <p:nvPr/>
        </p:nvSpPr>
        <p:spPr>
          <a:xfrm>
            <a:off x="2092572" y="2973939"/>
            <a:ext cx="281352" cy="29893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3263536"/>
      </p:ext>
    </p:extLst>
  </p:cSld>
  <p:clrMapOvr>
    <a:masterClrMapping/>
  </p:clrMapOvr>
</p:sld>
</file>

<file path=ppt/theme/theme1.xml><?xml version="1.0" encoding="utf-8"?>
<a:theme xmlns:a="http://schemas.openxmlformats.org/drawingml/2006/main" name="Tissue Nanotransfection Breakthrough by Slidesgo">
  <a:themeElements>
    <a:clrScheme name="Simple Light">
      <a:dk1>
        <a:srgbClr val="33678A"/>
      </a:dk1>
      <a:lt1>
        <a:srgbClr val="E65C4F"/>
      </a:lt1>
      <a:dk2>
        <a:srgbClr val="78A6C9"/>
      </a:dk2>
      <a:lt2>
        <a:srgbClr val="EAEFF3"/>
      </a:lt2>
      <a:accent1>
        <a:srgbClr val="E65C4F"/>
      </a:accent1>
      <a:accent2>
        <a:srgbClr val="78A6C9"/>
      </a:accent2>
      <a:accent3>
        <a:srgbClr val="33699A"/>
      </a:accent3>
      <a:accent4>
        <a:srgbClr val="EAEFF3"/>
      </a:accent4>
      <a:accent5>
        <a:srgbClr val="FFFFFF"/>
      </a:accent5>
      <a:accent6>
        <a:srgbClr val="33678A"/>
      </a:accent6>
      <a:hlink>
        <a:srgbClr val="E65C4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2785</TotalTime>
  <Words>431</Words>
  <Application>Microsoft Office PowerPoint</Application>
  <PresentationFormat>Apresentação na tela (16:9)</PresentationFormat>
  <Paragraphs>43</Paragraphs>
  <Slides>16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Saira</vt:lpstr>
      <vt:lpstr>Lato</vt:lpstr>
      <vt:lpstr>Roboto</vt:lpstr>
      <vt:lpstr>Nunito</vt:lpstr>
      <vt:lpstr>Saira Thin</vt:lpstr>
      <vt:lpstr>Arial</vt:lpstr>
      <vt:lpstr>Tissue Nanotransfection Breakthrough by Slidesgo</vt:lpstr>
      <vt:lpstr>EVENTOS</vt:lpstr>
      <vt:lpstr>EVENTOS</vt:lpstr>
      <vt:lpstr>Apresentação do PowerPoint</vt:lpstr>
      <vt:lpstr>APLICAÇÕES</vt:lpstr>
      <vt:lpstr>TIPOS DE EVENTOS</vt:lpstr>
      <vt:lpstr>DESAFIO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BOM EXERCICIO!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EVENTOS</dc:title>
  <dc:creator>gabriela gonzaga</dc:creator>
  <cp:lastModifiedBy>gabriela gonzaga</cp:lastModifiedBy>
  <cp:revision>19</cp:revision>
  <dcterms:modified xsi:type="dcterms:W3CDTF">2021-03-09T00:48:41Z</dcterms:modified>
</cp:coreProperties>
</file>